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0080625" cy="56705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9" d="100"/>
          <a:sy n="129" d="100"/>
        </p:scale>
        <p:origin x="72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4" name="PlaceHolder 2"/>
          <p:cNvSpPr>
            <a:spLocks noGrp="1"/>
          </p:cNvSpPr>
          <p:nvPr>
            <p:ph/>
          </p:nvPr>
        </p:nvSpPr>
        <p:spPr>
          <a:xfrm>
            <a:off x="504000" y="1326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5" name="PlaceHolder 3"/>
          <p:cNvSpPr>
            <a:spLocks noGrp="1"/>
          </p:cNvSpPr>
          <p:nvPr>
            <p:ph/>
          </p:nvPr>
        </p:nvSpPr>
        <p:spPr>
          <a:xfrm>
            <a:off x="504000" y="2145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7"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28"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29" name="PlaceHolder 4"/>
          <p:cNvSpPr>
            <a:spLocks noGrp="1"/>
          </p:cNvSpPr>
          <p:nvPr>
            <p:ph/>
          </p:nvPr>
        </p:nvSpPr>
        <p:spPr>
          <a:xfrm>
            <a:off x="50400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30" name="PlaceHolder 5"/>
          <p:cNvSpPr>
            <a:spLocks noGrp="1"/>
          </p:cNvSpPr>
          <p:nvPr>
            <p:ph/>
          </p:nvPr>
        </p:nvSpPr>
        <p:spPr>
          <a:xfrm>
            <a:off x="277236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2" name="PlaceHolder 2"/>
          <p:cNvSpPr>
            <a:spLocks noGrp="1"/>
          </p:cNvSpPr>
          <p:nvPr>
            <p:ph/>
          </p:nvPr>
        </p:nvSpPr>
        <p:spPr>
          <a:xfrm>
            <a:off x="50400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33" name="PlaceHolder 3"/>
          <p:cNvSpPr>
            <a:spLocks noGrp="1"/>
          </p:cNvSpPr>
          <p:nvPr>
            <p:ph/>
          </p:nvPr>
        </p:nvSpPr>
        <p:spPr>
          <a:xfrm>
            <a:off x="200088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34" name="PlaceHolder 4"/>
          <p:cNvSpPr>
            <a:spLocks noGrp="1"/>
          </p:cNvSpPr>
          <p:nvPr>
            <p:ph/>
          </p:nvPr>
        </p:nvSpPr>
        <p:spPr>
          <a:xfrm>
            <a:off x="349776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35" name="PlaceHolder 5"/>
          <p:cNvSpPr>
            <a:spLocks noGrp="1"/>
          </p:cNvSpPr>
          <p:nvPr>
            <p:ph/>
          </p:nvPr>
        </p:nvSpPr>
        <p:spPr>
          <a:xfrm>
            <a:off x="50400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36" name="PlaceHolder 6"/>
          <p:cNvSpPr>
            <a:spLocks noGrp="1"/>
          </p:cNvSpPr>
          <p:nvPr>
            <p:ph/>
          </p:nvPr>
        </p:nvSpPr>
        <p:spPr>
          <a:xfrm>
            <a:off x="200088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37" name="PlaceHolder 7"/>
          <p:cNvSpPr>
            <a:spLocks noGrp="1"/>
          </p:cNvSpPr>
          <p:nvPr>
            <p:ph/>
          </p:nvPr>
        </p:nvSpPr>
        <p:spPr>
          <a:xfrm>
            <a:off x="349776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43" name="PlaceHolder 2"/>
          <p:cNvSpPr>
            <a:spLocks noGrp="1"/>
          </p:cNvSpPr>
          <p:nvPr>
            <p:ph type="subTitle"/>
          </p:nvPr>
        </p:nvSpPr>
        <p:spPr>
          <a:xfrm>
            <a:off x="504000" y="1326600"/>
            <a:ext cx="4426560" cy="156780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45" name="PlaceHolder 2"/>
          <p:cNvSpPr>
            <a:spLocks noGrp="1"/>
          </p:cNvSpPr>
          <p:nvPr>
            <p:ph/>
          </p:nvPr>
        </p:nvSpPr>
        <p:spPr>
          <a:xfrm>
            <a:off x="504000" y="1326600"/>
            <a:ext cx="4426560" cy="156780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47" name="PlaceHolder 2"/>
          <p:cNvSpPr>
            <a:spLocks noGrp="1"/>
          </p:cNvSpPr>
          <p:nvPr>
            <p:ph/>
          </p:nvPr>
        </p:nvSpPr>
        <p:spPr>
          <a:xfrm>
            <a:off x="50400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8" name="PlaceHolder 3"/>
          <p:cNvSpPr>
            <a:spLocks noGrp="1"/>
          </p:cNvSpPr>
          <p:nvPr>
            <p:ph/>
          </p:nvPr>
        </p:nvSpPr>
        <p:spPr>
          <a:xfrm>
            <a:off x="277236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504000" y="226080"/>
            <a:ext cx="9071280" cy="438660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2"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53" name="PlaceHolder 3"/>
          <p:cNvSpPr>
            <a:spLocks noGrp="1"/>
          </p:cNvSpPr>
          <p:nvPr>
            <p:ph/>
          </p:nvPr>
        </p:nvSpPr>
        <p:spPr>
          <a:xfrm>
            <a:off x="277236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4" name="PlaceHolder 4"/>
          <p:cNvSpPr>
            <a:spLocks noGrp="1"/>
          </p:cNvSpPr>
          <p:nvPr>
            <p:ph/>
          </p:nvPr>
        </p:nvSpPr>
        <p:spPr>
          <a:xfrm>
            <a:off x="50400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subTitle"/>
          </p:nvPr>
        </p:nvSpPr>
        <p:spPr>
          <a:xfrm>
            <a:off x="504000" y="1326600"/>
            <a:ext cx="4426560" cy="156780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6" name="PlaceHolder 2"/>
          <p:cNvSpPr>
            <a:spLocks noGrp="1"/>
          </p:cNvSpPr>
          <p:nvPr>
            <p:ph/>
          </p:nvPr>
        </p:nvSpPr>
        <p:spPr>
          <a:xfrm>
            <a:off x="50400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7"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58" name="PlaceHolder 4"/>
          <p:cNvSpPr>
            <a:spLocks noGrp="1"/>
          </p:cNvSpPr>
          <p:nvPr>
            <p:ph/>
          </p:nvPr>
        </p:nvSpPr>
        <p:spPr>
          <a:xfrm>
            <a:off x="277236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0"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61"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62" name="PlaceHolder 4"/>
          <p:cNvSpPr>
            <a:spLocks noGrp="1"/>
          </p:cNvSpPr>
          <p:nvPr>
            <p:ph/>
          </p:nvPr>
        </p:nvSpPr>
        <p:spPr>
          <a:xfrm>
            <a:off x="504000" y="2145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4" name="PlaceHolder 2"/>
          <p:cNvSpPr>
            <a:spLocks noGrp="1"/>
          </p:cNvSpPr>
          <p:nvPr>
            <p:ph/>
          </p:nvPr>
        </p:nvSpPr>
        <p:spPr>
          <a:xfrm>
            <a:off x="504000" y="1326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5" name="PlaceHolder 3"/>
          <p:cNvSpPr>
            <a:spLocks noGrp="1"/>
          </p:cNvSpPr>
          <p:nvPr>
            <p:ph/>
          </p:nvPr>
        </p:nvSpPr>
        <p:spPr>
          <a:xfrm>
            <a:off x="504000" y="2145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7"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68"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69" name="PlaceHolder 4"/>
          <p:cNvSpPr>
            <a:spLocks noGrp="1"/>
          </p:cNvSpPr>
          <p:nvPr>
            <p:ph/>
          </p:nvPr>
        </p:nvSpPr>
        <p:spPr>
          <a:xfrm>
            <a:off x="50400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70" name="PlaceHolder 5"/>
          <p:cNvSpPr>
            <a:spLocks noGrp="1"/>
          </p:cNvSpPr>
          <p:nvPr>
            <p:ph/>
          </p:nvPr>
        </p:nvSpPr>
        <p:spPr>
          <a:xfrm>
            <a:off x="277236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2" name="PlaceHolder 2"/>
          <p:cNvSpPr>
            <a:spLocks noGrp="1"/>
          </p:cNvSpPr>
          <p:nvPr>
            <p:ph/>
          </p:nvPr>
        </p:nvSpPr>
        <p:spPr>
          <a:xfrm>
            <a:off x="50400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73" name="PlaceHolder 3"/>
          <p:cNvSpPr>
            <a:spLocks noGrp="1"/>
          </p:cNvSpPr>
          <p:nvPr>
            <p:ph/>
          </p:nvPr>
        </p:nvSpPr>
        <p:spPr>
          <a:xfrm>
            <a:off x="200088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74" name="PlaceHolder 4"/>
          <p:cNvSpPr>
            <a:spLocks noGrp="1"/>
          </p:cNvSpPr>
          <p:nvPr>
            <p:ph/>
          </p:nvPr>
        </p:nvSpPr>
        <p:spPr>
          <a:xfrm>
            <a:off x="349776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75" name="PlaceHolder 5"/>
          <p:cNvSpPr>
            <a:spLocks noGrp="1"/>
          </p:cNvSpPr>
          <p:nvPr>
            <p:ph/>
          </p:nvPr>
        </p:nvSpPr>
        <p:spPr>
          <a:xfrm>
            <a:off x="50400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76" name="PlaceHolder 6"/>
          <p:cNvSpPr>
            <a:spLocks noGrp="1"/>
          </p:cNvSpPr>
          <p:nvPr>
            <p:ph/>
          </p:nvPr>
        </p:nvSpPr>
        <p:spPr>
          <a:xfrm>
            <a:off x="200088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77" name="PlaceHolder 7"/>
          <p:cNvSpPr>
            <a:spLocks noGrp="1"/>
          </p:cNvSpPr>
          <p:nvPr>
            <p:ph/>
          </p:nvPr>
        </p:nvSpPr>
        <p:spPr>
          <a:xfrm>
            <a:off x="349776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81" name="PlaceHolder 2"/>
          <p:cNvSpPr>
            <a:spLocks noGrp="1"/>
          </p:cNvSpPr>
          <p:nvPr>
            <p:ph type="subTitle"/>
          </p:nvPr>
        </p:nvSpPr>
        <p:spPr>
          <a:xfrm>
            <a:off x="504000" y="1326600"/>
            <a:ext cx="4426560" cy="156780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83" name="PlaceHolder 2"/>
          <p:cNvSpPr>
            <a:spLocks noGrp="1"/>
          </p:cNvSpPr>
          <p:nvPr>
            <p:ph/>
          </p:nvPr>
        </p:nvSpPr>
        <p:spPr>
          <a:xfrm>
            <a:off x="504000" y="1326600"/>
            <a:ext cx="4426560" cy="156780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85" name="PlaceHolder 2"/>
          <p:cNvSpPr>
            <a:spLocks noGrp="1"/>
          </p:cNvSpPr>
          <p:nvPr>
            <p:ph/>
          </p:nvPr>
        </p:nvSpPr>
        <p:spPr>
          <a:xfrm>
            <a:off x="50400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6" name="PlaceHolder 3"/>
          <p:cNvSpPr>
            <a:spLocks noGrp="1"/>
          </p:cNvSpPr>
          <p:nvPr>
            <p:ph/>
          </p:nvPr>
        </p:nvSpPr>
        <p:spPr>
          <a:xfrm>
            <a:off x="277236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 name="PlaceHolder 2"/>
          <p:cNvSpPr>
            <a:spLocks noGrp="1"/>
          </p:cNvSpPr>
          <p:nvPr>
            <p:ph/>
          </p:nvPr>
        </p:nvSpPr>
        <p:spPr>
          <a:xfrm>
            <a:off x="504000" y="1326600"/>
            <a:ext cx="4426560" cy="156780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504000" y="226080"/>
            <a:ext cx="9071280" cy="438660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90"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91" name="PlaceHolder 3"/>
          <p:cNvSpPr>
            <a:spLocks noGrp="1"/>
          </p:cNvSpPr>
          <p:nvPr>
            <p:ph/>
          </p:nvPr>
        </p:nvSpPr>
        <p:spPr>
          <a:xfrm>
            <a:off x="277236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2" name="PlaceHolder 4"/>
          <p:cNvSpPr>
            <a:spLocks noGrp="1"/>
          </p:cNvSpPr>
          <p:nvPr>
            <p:ph/>
          </p:nvPr>
        </p:nvSpPr>
        <p:spPr>
          <a:xfrm>
            <a:off x="50400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94" name="PlaceHolder 2"/>
          <p:cNvSpPr>
            <a:spLocks noGrp="1"/>
          </p:cNvSpPr>
          <p:nvPr>
            <p:ph/>
          </p:nvPr>
        </p:nvSpPr>
        <p:spPr>
          <a:xfrm>
            <a:off x="50400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5"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96" name="PlaceHolder 4"/>
          <p:cNvSpPr>
            <a:spLocks noGrp="1"/>
          </p:cNvSpPr>
          <p:nvPr>
            <p:ph/>
          </p:nvPr>
        </p:nvSpPr>
        <p:spPr>
          <a:xfrm>
            <a:off x="277236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98"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99"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00" name="PlaceHolder 4"/>
          <p:cNvSpPr>
            <a:spLocks noGrp="1"/>
          </p:cNvSpPr>
          <p:nvPr>
            <p:ph/>
          </p:nvPr>
        </p:nvSpPr>
        <p:spPr>
          <a:xfrm>
            <a:off x="504000" y="2145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02" name="PlaceHolder 2"/>
          <p:cNvSpPr>
            <a:spLocks noGrp="1"/>
          </p:cNvSpPr>
          <p:nvPr>
            <p:ph/>
          </p:nvPr>
        </p:nvSpPr>
        <p:spPr>
          <a:xfrm>
            <a:off x="504000" y="1326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03" name="PlaceHolder 3"/>
          <p:cNvSpPr>
            <a:spLocks noGrp="1"/>
          </p:cNvSpPr>
          <p:nvPr>
            <p:ph/>
          </p:nvPr>
        </p:nvSpPr>
        <p:spPr>
          <a:xfrm>
            <a:off x="504000" y="2145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05"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06"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07" name="PlaceHolder 4"/>
          <p:cNvSpPr>
            <a:spLocks noGrp="1"/>
          </p:cNvSpPr>
          <p:nvPr>
            <p:ph/>
          </p:nvPr>
        </p:nvSpPr>
        <p:spPr>
          <a:xfrm>
            <a:off x="50400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08" name="PlaceHolder 5"/>
          <p:cNvSpPr>
            <a:spLocks noGrp="1"/>
          </p:cNvSpPr>
          <p:nvPr>
            <p:ph/>
          </p:nvPr>
        </p:nvSpPr>
        <p:spPr>
          <a:xfrm>
            <a:off x="277236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10" name="PlaceHolder 2"/>
          <p:cNvSpPr>
            <a:spLocks noGrp="1"/>
          </p:cNvSpPr>
          <p:nvPr>
            <p:ph/>
          </p:nvPr>
        </p:nvSpPr>
        <p:spPr>
          <a:xfrm>
            <a:off x="50400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111" name="PlaceHolder 3"/>
          <p:cNvSpPr>
            <a:spLocks noGrp="1"/>
          </p:cNvSpPr>
          <p:nvPr>
            <p:ph/>
          </p:nvPr>
        </p:nvSpPr>
        <p:spPr>
          <a:xfrm>
            <a:off x="200088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112" name="PlaceHolder 4"/>
          <p:cNvSpPr>
            <a:spLocks noGrp="1"/>
          </p:cNvSpPr>
          <p:nvPr>
            <p:ph/>
          </p:nvPr>
        </p:nvSpPr>
        <p:spPr>
          <a:xfrm>
            <a:off x="349776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113" name="PlaceHolder 5"/>
          <p:cNvSpPr>
            <a:spLocks noGrp="1"/>
          </p:cNvSpPr>
          <p:nvPr>
            <p:ph/>
          </p:nvPr>
        </p:nvSpPr>
        <p:spPr>
          <a:xfrm>
            <a:off x="50400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114" name="PlaceHolder 6"/>
          <p:cNvSpPr>
            <a:spLocks noGrp="1"/>
          </p:cNvSpPr>
          <p:nvPr>
            <p:ph/>
          </p:nvPr>
        </p:nvSpPr>
        <p:spPr>
          <a:xfrm>
            <a:off x="200088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115" name="PlaceHolder 7"/>
          <p:cNvSpPr>
            <a:spLocks noGrp="1"/>
          </p:cNvSpPr>
          <p:nvPr>
            <p:ph/>
          </p:nvPr>
        </p:nvSpPr>
        <p:spPr>
          <a:xfrm>
            <a:off x="349776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1" name="PlaceHolder 2"/>
          <p:cNvSpPr>
            <a:spLocks noGrp="1"/>
          </p:cNvSpPr>
          <p:nvPr>
            <p:ph type="subTitle"/>
          </p:nvPr>
        </p:nvSpPr>
        <p:spPr>
          <a:xfrm>
            <a:off x="504000" y="1326600"/>
            <a:ext cx="4426560" cy="156780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3" name="PlaceHolder 2"/>
          <p:cNvSpPr>
            <a:spLocks noGrp="1"/>
          </p:cNvSpPr>
          <p:nvPr>
            <p:ph/>
          </p:nvPr>
        </p:nvSpPr>
        <p:spPr>
          <a:xfrm>
            <a:off x="504000" y="1326600"/>
            <a:ext cx="4426560" cy="156780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 name="PlaceHolder 2"/>
          <p:cNvSpPr>
            <a:spLocks noGrp="1"/>
          </p:cNvSpPr>
          <p:nvPr>
            <p:ph/>
          </p:nvPr>
        </p:nvSpPr>
        <p:spPr>
          <a:xfrm>
            <a:off x="50400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 name="PlaceHolder 3"/>
          <p:cNvSpPr>
            <a:spLocks noGrp="1"/>
          </p:cNvSpPr>
          <p:nvPr>
            <p:ph/>
          </p:nvPr>
        </p:nvSpPr>
        <p:spPr>
          <a:xfrm>
            <a:off x="277236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5" name="PlaceHolder 2"/>
          <p:cNvSpPr>
            <a:spLocks noGrp="1"/>
          </p:cNvSpPr>
          <p:nvPr>
            <p:ph/>
          </p:nvPr>
        </p:nvSpPr>
        <p:spPr>
          <a:xfrm>
            <a:off x="50400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26" name="PlaceHolder 3"/>
          <p:cNvSpPr>
            <a:spLocks noGrp="1"/>
          </p:cNvSpPr>
          <p:nvPr>
            <p:ph/>
          </p:nvPr>
        </p:nvSpPr>
        <p:spPr>
          <a:xfrm>
            <a:off x="277236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504000" y="226080"/>
            <a:ext cx="9071280" cy="438660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30"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31" name="PlaceHolder 3"/>
          <p:cNvSpPr>
            <a:spLocks noGrp="1"/>
          </p:cNvSpPr>
          <p:nvPr>
            <p:ph/>
          </p:nvPr>
        </p:nvSpPr>
        <p:spPr>
          <a:xfrm>
            <a:off x="277236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2" name="PlaceHolder 4"/>
          <p:cNvSpPr>
            <a:spLocks noGrp="1"/>
          </p:cNvSpPr>
          <p:nvPr>
            <p:ph/>
          </p:nvPr>
        </p:nvSpPr>
        <p:spPr>
          <a:xfrm>
            <a:off x="50400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34" name="PlaceHolder 2"/>
          <p:cNvSpPr>
            <a:spLocks noGrp="1"/>
          </p:cNvSpPr>
          <p:nvPr>
            <p:ph/>
          </p:nvPr>
        </p:nvSpPr>
        <p:spPr>
          <a:xfrm>
            <a:off x="50400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5"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36" name="PlaceHolder 4"/>
          <p:cNvSpPr>
            <a:spLocks noGrp="1"/>
          </p:cNvSpPr>
          <p:nvPr>
            <p:ph/>
          </p:nvPr>
        </p:nvSpPr>
        <p:spPr>
          <a:xfrm>
            <a:off x="277236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38"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39"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40" name="PlaceHolder 4"/>
          <p:cNvSpPr>
            <a:spLocks noGrp="1"/>
          </p:cNvSpPr>
          <p:nvPr>
            <p:ph/>
          </p:nvPr>
        </p:nvSpPr>
        <p:spPr>
          <a:xfrm>
            <a:off x="504000" y="2145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42" name="PlaceHolder 2"/>
          <p:cNvSpPr>
            <a:spLocks noGrp="1"/>
          </p:cNvSpPr>
          <p:nvPr>
            <p:ph/>
          </p:nvPr>
        </p:nvSpPr>
        <p:spPr>
          <a:xfrm>
            <a:off x="504000" y="1326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3" name="PlaceHolder 3"/>
          <p:cNvSpPr>
            <a:spLocks noGrp="1"/>
          </p:cNvSpPr>
          <p:nvPr>
            <p:ph/>
          </p:nvPr>
        </p:nvSpPr>
        <p:spPr>
          <a:xfrm>
            <a:off x="504000" y="2145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45"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46"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47" name="PlaceHolder 4"/>
          <p:cNvSpPr>
            <a:spLocks noGrp="1"/>
          </p:cNvSpPr>
          <p:nvPr>
            <p:ph/>
          </p:nvPr>
        </p:nvSpPr>
        <p:spPr>
          <a:xfrm>
            <a:off x="50400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48" name="PlaceHolder 5"/>
          <p:cNvSpPr>
            <a:spLocks noGrp="1"/>
          </p:cNvSpPr>
          <p:nvPr>
            <p:ph/>
          </p:nvPr>
        </p:nvSpPr>
        <p:spPr>
          <a:xfrm>
            <a:off x="277236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50" name="PlaceHolder 2"/>
          <p:cNvSpPr>
            <a:spLocks noGrp="1"/>
          </p:cNvSpPr>
          <p:nvPr>
            <p:ph/>
          </p:nvPr>
        </p:nvSpPr>
        <p:spPr>
          <a:xfrm>
            <a:off x="50400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151" name="PlaceHolder 3"/>
          <p:cNvSpPr>
            <a:spLocks noGrp="1"/>
          </p:cNvSpPr>
          <p:nvPr>
            <p:ph/>
          </p:nvPr>
        </p:nvSpPr>
        <p:spPr>
          <a:xfrm>
            <a:off x="200088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152" name="PlaceHolder 4"/>
          <p:cNvSpPr>
            <a:spLocks noGrp="1"/>
          </p:cNvSpPr>
          <p:nvPr>
            <p:ph/>
          </p:nvPr>
        </p:nvSpPr>
        <p:spPr>
          <a:xfrm>
            <a:off x="3497760" y="1326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153" name="PlaceHolder 5"/>
          <p:cNvSpPr>
            <a:spLocks noGrp="1"/>
          </p:cNvSpPr>
          <p:nvPr>
            <p:ph/>
          </p:nvPr>
        </p:nvSpPr>
        <p:spPr>
          <a:xfrm>
            <a:off x="50400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154" name="PlaceHolder 6"/>
          <p:cNvSpPr>
            <a:spLocks noGrp="1"/>
          </p:cNvSpPr>
          <p:nvPr>
            <p:ph/>
          </p:nvPr>
        </p:nvSpPr>
        <p:spPr>
          <a:xfrm>
            <a:off x="200088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
        <p:nvSpPr>
          <p:cNvPr id="155" name="PlaceHolder 7"/>
          <p:cNvSpPr>
            <a:spLocks noGrp="1"/>
          </p:cNvSpPr>
          <p:nvPr>
            <p:ph/>
          </p:nvPr>
        </p:nvSpPr>
        <p:spPr>
          <a:xfrm>
            <a:off x="3497760" y="2145600"/>
            <a:ext cx="1425240" cy="747720"/>
          </a:xfrm>
          <a:prstGeom prst="rect">
            <a:avLst/>
          </a:prstGeom>
          <a:noFill/>
          <a:ln w="0">
            <a:noFill/>
          </a:ln>
        </p:spPr>
        <p:txBody>
          <a:bodyPr lIns="0" tIns="0" rIns="0" bIns="0" anchor="t">
            <a:normAutofit fontScale="72000"/>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1280" cy="438660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3" name="PlaceHolder 3"/>
          <p:cNvSpPr>
            <a:spLocks noGrp="1"/>
          </p:cNvSpPr>
          <p:nvPr>
            <p:ph/>
          </p:nvPr>
        </p:nvSpPr>
        <p:spPr>
          <a:xfrm>
            <a:off x="277236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 name="PlaceHolder 4"/>
          <p:cNvSpPr>
            <a:spLocks noGrp="1"/>
          </p:cNvSpPr>
          <p:nvPr>
            <p:ph/>
          </p:nvPr>
        </p:nvSpPr>
        <p:spPr>
          <a:xfrm>
            <a:off x="50400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6" name="PlaceHolder 2"/>
          <p:cNvSpPr>
            <a:spLocks noGrp="1"/>
          </p:cNvSpPr>
          <p:nvPr>
            <p:ph/>
          </p:nvPr>
        </p:nvSpPr>
        <p:spPr>
          <a:xfrm>
            <a:off x="504000" y="1326600"/>
            <a:ext cx="2160000" cy="156780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18" name="PlaceHolder 4"/>
          <p:cNvSpPr>
            <a:spLocks noGrp="1"/>
          </p:cNvSpPr>
          <p:nvPr>
            <p:ph/>
          </p:nvPr>
        </p:nvSpPr>
        <p:spPr>
          <a:xfrm>
            <a:off x="2772360" y="2145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0" name="PlaceHolder 2"/>
          <p:cNvSpPr>
            <a:spLocks noGrp="1"/>
          </p:cNvSpPr>
          <p:nvPr>
            <p:ph/>
          </p:nvPr>
        </p:nvSpPr>
        <p:spPr>
          <a:xfrm>
            <a:off x="50400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21" name="PlaceHolder 3"/>
          <p:cNvSpPr>
            <a:spLocks noGrp="1"/>
          </p:cNvSpPr>
          <p:nvPr>
            <p:ph/>
          </p:nvPr>
        </p:nvSpPr>
        <p:spPr>
          <a:xfrm>
            <a:off x="2772360" y="1326600"/>
            <a:ext cx="2160000" cy="747720"/>
          </a:xfrm>
          <a:prstGeom prst="rect">
            <a:avLst/>
          </a:prstGeom>
          <a:noFill/>
          <a:ln w="0">
            <a:noFill/>
          </a:ln>
        </p:spPr>
        <p:txBody>
          <a:bodyPr lIns="0" tIns="0" rIns="0" bIns="0" anchor="t">
            <a:normAutofit fontScale="82000"/>
          </a:bodyPr>
          <a:lstStyle/>
          <a:p>
            <a:endParaRPr lang="en-US" sz="3200" b="0" strike="noStrike" spc="-1">
              <a:latin typeface="Arial"/>
            </a:endParaRPr>
          </a:p>
        </p:txBody>
      </p:sp>
      <p:sp>
        <p:nvSpPr>
          <p:cNvPr id="22" name="PlaceHolder 4"/>
          <p:cNvSpPr>
            <a:spLocks noGrp="1"/>
          </p:cNvSpPr>
          <p:nvPr>
            <p:ph/>
          </p:nvPr>
        </p:nvSpPr>
        <p:spPr>
          <a:xfrm>
            <a:off x="504000" y="2145600"/>
            <a:ext cx="4426560" cy="74772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r>
              <a:rPr lang="en-US" sz="1800" b="0" strike="noStrike" spc="-1">
                <a:latin typeface="Arial"/>
              </a:rPr>
              <a:t>Click to edit the title text format</a:t>
            </a:r>
          </a:p>
        </p:txBody>
      </p:sp>
      <p:sp>
        <p:nvSpPr>
          <p:cNvPr id="3" name="PlaceHolder 2"/>
          <p:cNvSpPr>
            <a:spLocks noGrp="1"/>
          </p:cNvSpPr>
          <p:nvPr>
            <p:ph type="body"/>
          </p:nvPr>
        </p:nvSpPr>
        <p:spPr>
          <a:xfrm>
            <a:off x="504000" y="1326600"/>
            <a:ext cx="9072000" cy="32886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r>
              <a:rPr lang="en-US" sz="1800" b="0" strike="noStrike" spc="-1">
                <a:latin typeface="Arial"/>
              </a:rPr>
              <a:t>Click to edit the title text format</a:t>
            </a:r>
          </a:p>
        </p:txBody>
      </p:sp>
      <p:sp>
        <p:nvSpPr>
          <p:cNvPr id="39" name="PlaceHolder 2"/>
          <p:cNvSpPr>
            <a:spLocks noGrp="1"/>
          </p:cNvSpPr>
          <p:nvPr>
            <p:ph type="body"/>
          </p:nvPr>
        </p:nvSpPr>
        <p:spPr>
          <a:xfrm>
            <a:off x="504000" y="1326600"/>
            <a:ext cx="4426560" cy="1567800"/>
          </a:xfrm>
          <a:prstGeom prst="rect">
            <a:avLst/>
          </a:prstGeom>
          <a:noFill/>
          <a:ln w="0">
            <a:noFill/>
          </a:ln>
        </p:spPr>
        <p:txBody>
          <a:bodyPr lIns="0" tIns="0" rIns="0" bIns="0" anchor="t">
            <a:normAutofit fontScale="66000"/>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40" name="PlaceHolder 3"/>
          <p:cNvSpPr>
            <a:spLocks noGrp="1"/>
          </p:cNvSpPr>
          <p:nvPr>
            <p:ph type="body"/>
          </p:nvPr>
        </p:nvSpPr>
        <p:spPr>
          <a:xfrm>
            <a:off x="5152680" y="1326600"/>
            <a:ext cx="4426560" cy="32878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41" name="PlaceHolder 4"/>
          <p:cNvSpPr>
            <a:spLocks noGrp="1"/>
          </p:cNvSpPr>
          <p:nvPr>
            <p:ph type="body"/>
          </p:nvPr>
        </p:nvSpPr>
        <p:spPr>
          <a:xfrm>
            <a:off x="504000" y="3044160"/>
            <a:ext cx="4426560" cy="1567800"/>
          </a:xfrm>
          <a:prstGeom prst="rect">
            <a:avLst/>
          </a:prstGeom>
          <a:noFill/>
          <a:ln w="0">
            <a:noFill/>
          </a:ln>
        </p:spPr>
        <p:txBody>
          <a:bodyPr lIns="0" tIns="0" rIns="0" bIns="0" anchor="t">
            <a:normAutofit fontScale="66000"/>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r>
              <a:rPr lang="en-US" sz="1800" b="0" strike="noStrike" spc="-1">
                <a:latin typeface="Arial"/>
              </a:rPr>
              <a:t>Click to edit the title text format</a:t>
            </a:r>
          </a:p>
        </p:txBody>
      </p:sp>
      <p:sp>
        <p:nvSpPr>
          <p:cNvPr id="79" name="PlaceHolder 2"/>
          <p:cNvSpPr>
            <a:spLocks noGrp="1"/>
          </p:cNvSpPr>
          <p:nvPr>
            <p:ph type="body"/>
          </p:nvPr>
        </p:nvSpPr>
        <p:spPr>
          <a:xfrm>
            <a:off x="504000" y="1326600"/>
            <a:ext cx="9071280" cy="32878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PlaceHolder 1"/>
          <p:cNvSpPr>
            <a:spLocks noGrp="1"/>
          </p:cNvSpPr>
          <p:nvPr>
            <p:ph type="title"/>
          </p:nvPr>
        </p:nvSpPr>
        <p:spPr>
          <a:xfrm>
            <a:off x="504000" y="226080"/>
            <a:ext cx="9071280" cy="946080"/>
          </a:xfrm>
          <a:prstGeom prst="rect">
            <a:avLst/>
          </a:prstGeom>
          <a:noFill/>
          <a:ln w="0">
            <a:noFill/>
          </a:ln>
        </p:spPr>
        <p:txBody>
          <a:bodyPr lIns="0" tIns="0" rIns="0" bIns="0" anchor="ctr">
            <a:noAutofit/>
          </a:bodyPr>
          <a:lstStyle/>
          <a:p>
            <a:r>
              <a:rPr lang="en-US" sz="1800" b="0" strike="noStrike" spc="-1">
                <a:latin typeface="Arial"/>
              </a:rPr>
              <a:t>Click to edit the title text format</a:t>
            </a:r>
          </a:p>
        </p:txBody>
      </p:sp>
      <p:sp>
        <p:nvSpPr>
          <p:cNvPr id="117" name="PlaceHolder 2"/>
          <p:cNvSpPr>
            <a:spLocks noGrp="1"/>
          </p:cNvSpPr>
          <p:nvPr>
            <p:ph type="body"/>
          </p:nvPr>
        </p:nvSpPr>
        <p:spPr>
          <a:xfrm>
            <a:off x="504000" y="1326600"/>
            <a:ext cx="4426560" cy="32878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118" name="PlaceHolder 3"/>
          <p:cNvSpPr>
            <a:spLocks noGrp="1"/>
          </p:cNvSpPr>
          <p:nvPr>
            <p:ph type="body"/>
          </p:nvPr>
        </p:nvSpPr>
        <p:spPr>
          <a:xfrm>
            <a:off x="5152680" y="1326600"/>
            <a:ext cx="4426560" cy="1567800"/>
          </a:xfrm>
          <a:prstGeom prst="rect">
            <a:avLst/>
          </a:prstGeom>
          <a:noFill/>
          <a:ln w="0">
            <a:noFill/>
          </a:ln>
        </p:spPr>
        <p:txBody>
          <a:bodyPr lIns="0" tIns="0" rIns="0" bIns="0" anchor="t">
            <a:normAutofit fontScale="66000"/>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
        <p:nvSpPr>
          <p:cNvPr id="119" name="PlaceHolder 4"/>
          <p:cNvSpPr>
            <a:spLocks noGrp="1"/>
          </p:cNvSpPr>
          <p:nvPr>
            <p:ph type="body"/>
          </p:nvPr>
        </p:nvSpPr>
        <p:spPr>
          <a:xfrm>
            <a:off x="5152680" y="3044160"/>
            <a:ext cx="4426560" cy="1567800"/>
          </a:xfrm>
          <a:prstGeom prst="rect">
            <a:avLst/>
          </a:prstGeom>
          <a:noFill/>
          <a:ln w="0">
            <a:noFill/>
          </a:ln>
        </p:spPr>
        <p:txBody>
          <a:bodyPr lIns="0" tIns="0" rIns="0" bIns="0" anchor="t">
            <a:normAutofit fontScale="66000"/>
          </a:bodyPr>
          <a:lstStyle/>
          <a:p>
            <a:pPr marL="432000" indent="-324000">
              <a:spcBef>
                <a:spcPts val="1417"/>
              </a:spcBef>
              <a:buClr>
                <a:srgbClr val="000000"/>
              </a:buClr>
              <a:buSzPct val="45000"/>
              <a:buFont typeface="Wingdings" charset="2"/>
              <a:buChar char=""/>
            </a:pPr>
            <a:r>
              <a:rPr lang="en-US" sz="18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latin typeface="Arial"/>
              </a:rPr>
              <a:t>Second Outline Level</a:t>
            </a:r>
          </a:p>
          <a:p>
            <a:pPr marL="1296000" lvl="2" indent="-288000">
              <a:spcBef>
                <a:spcPts val="850"/>
              </a:spcBef>
              <a:buClr>
                <a:srgbClr val="000000"/>
              </a:buClr>
              <a:buSzPct val="45000"/>
              <a:buFont typeface="Wingdings" charset="2"/>
              <a:buChar char=""/>
            </a:pPr>
            <a:r>
              <a:rPr lang="en-US" sz="1800" b="0" strike="noStrike" spc="-1">
                <a:latin typeface="Arial"/>
              </a:rPr>
              <a:t>Third Outline Level</a:t>
            </a:r>
          </a:p>
          <a:p>
            <a:pPr marL="1728000" lvl="3" indent="-216000">
              <a:spcBef>
                <a:spcPts val="567"/>
              </a:spcBef>
              <a:buClr>
                <a:srgbClr val="000000"/>
              </a:buClr>
              <a:buSzPct val="75000"/>
              <a:buFont typeface="Symbol" charset="2"/>
              <a:buChar char=""/>
            </a:pPr>
            <a:r>
              <a:rPr lang="en-US" sz="1800" b="0" strike="noStrike" spc="-1">
                <a:latin typeface="Arial"/>
              </a:rPr>
              <a:t>Fourth Outline Level</a:t>
            </a:r>
          </a:p>
          <a:p>
            <a:pPr marL="2160000" lvl="4" indent="-216000">
              <a:spcBef>
                <a:spcPts val="283"/>
              </a:spcBef>
              <a:buClr>
                <a:srgbClr val="000000"/>
              </a:buClr>
              <a:buSzPct val="45000"/>
              <a:buFont typeface="Wingdings" charset="2"/>
              <a:buChar char=""/>
            </a:pPr>
            <a:r>
              <a:rPr lang="en-US" sz="1800" b="0" strike="noStrike" spc="-1">
                <a:latin typeface="Arial"/>
              </a:rPr>
              <a:t>Fifth Outline Level</a:t>
            </a:r>
          </a:p>
          <a:p>
            <a:pPr marL="2592000" lvl="5" indent="-216000">
              <a:spcBef>
                <a:spcPts val="283"/>
              </a:spcBef>
              <a:buClr>
                <a:srgbClr val="000000"/>
              </a:buClr>
              <a:buSzPct val="45000"/>
              <a:buFont typeface="Wingdings" charset="2"/>
              <a:buChar char=""/>
            </a:pPr>
            <a:r>
              <a:rPr lang="en-US" sz="1800" b="0" strike="noStrike" spc="-1">
                <a:latin typeface="Arial"/>
              </a:rPr>
              <a:t>Sixth Outline Level</a:t>
            </a:r>
          </a:p>
          <a:p>
            <a:pPr marL="3024000" lvl="6" indent="-216000">
              <a:spcBef>
                <a:spcPts val="283"/>
              </a:spcBef>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3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7.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7.xml"/><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6" name="Picture 155"/>
          <p:cNvPicPr/>
          <p:nvPr/>
        </p:nvPicPr>
        <p:blipFill>
          <a:blip r:embed="rId2">
            <a:alphaModFix amt="40000"/>
          </a:blip>
          <a:srcRect l="4193" t="7444" r="3339" b="77"/>
          <a:stretch/>
        </p:blipFill>
        <p:spPr>
          <a:xfrm>
            <a:off x="0" y="0"/>
            <a:ext cx="10079280" cy="5669280"/>
          </a:xfrm>
          <a:prstGeom prst="rect">
            <a:avLst/>
          </a:prstGeom>
          <a:ln w="0">
            <a:noFill/>
          </a:ln>
        </p:spPr>
      </p:pic>
      <p:sp>
        <p:nvSpPr>
          <p:cNvPr id="157" name="Rectangle 156"/>
          <p:cNvSpPr/>
          <p:nvPr/>
        </p:nvSpPr>
        <p:spPr>
          <a:xfrm>
            <a:off x="300960" y="2181600"/>
            <a:ext cx="9528480" cy="63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Keeping Safe on the Internet</a:t>
            </a:r>
            <a:endParaRPr lang="en-US" sz="4400" b="0" strike="noStrike" spc="-1">
              <a:latin typeface="Arial"/>
            </a:endParaRPr>
          </a:p>
        </p:txBody>
      </p:sp>
      <p:sp>
        <p:nvSpPr>
          <p:cNvPr id="158" name="Rectangle 157"/>
          <p:cNvSpPr/>
          <p:nvPr/>
        </p:nvSpPr>
        <p:spPr>
          <a:xfrm>
            <a:off x="457200" y="2887200"/>
            <a:ext cx="9071280" cy="91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2400" b="0" strike="noStrike" spc="-1" dirty="0">
                <a:solidFill>
                  <a:schemeClr val="bg1"/>
                </a:solidFill>
                <a:latin typeface="Courier New"/>
              </a:rPr>
              <a:t>Presentation by: Blake Mackay</a:t>
            </a:r>
            <a:endParaRPr lang="en-US" sz="2400" b="0" strike="noStrike" spc="-1" dirty="0">
              <a:solidFill>
                <a:schemeClr val="bg1"/>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1" name="Picture 210"/>
          <p:cNvPicPr/>
          <p:nvPr/>
        </p:nvPicPr>
        <p:blipFill>
          <a:blip r:embed="rId2">
            <a:alphaModFix amt="27000"/>
          </a:blip>
          <a:stretch/>
        </p:blipFill>
        <p:spPr>
          <a:xfrm>
            <a:off x="0" y="0"/>
            <a:ext cx="10073160" cy="5669640"/>
          </a:xfrm>
          <a:prstGeom prst="rect">
            <a:avLst/>
          </a:prstGeom>
          <a:ln w="0">
            <a:noFill/>
          </a:ln>
        </p:spPr>
      </p:pic>
      <p:sp>
        <p:nvSpPr>
          <p:cNvPr id="212" name="Rectangle 211"/>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Protecting Your Accounts</a:t>
            </a:r>
            <a:endParaRPr lang="en-US" sz="4400" b="0" strike="noStrike" spc="-1">
              <a:latin typeface="Arial"/>
            </a:endParaRPr>
          </a:p>
        </p:txBody>
      </p:sp>
      <p:sp>
        <p:nvSpPr>
          <p:cNvPr id="213" name="Rectangle 212"/>
          <p:cNvSpPr/>
          <p:nvPr/>
        </p:nvSpPr>
        <p:spPr>
          <a:xfrm>
            <a:off x="4856040" y="1621620"/>
            <a:ext cx="4920840" cy="3210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62000" lnSpcReduction="20000"/>
          </a:bodyPr>
          <a:lstStyle/>
          <a:p>
            <a:pPr>
              <a:lnSpc>
                <a:spcPct val="100000"/>
              </a:lnSpc>
              <a:buNone/>
            </a:pPr>
            <a:r>
              <a:rPr lang="en-US" sz="2400" b="0" strike="noStrike" spc="-1" dirty="0">
                <a:solidFill>
                  <a:schemeClr val="bg1"/>
                </a:solidFill>
                <a:latin typeface="Courier New"/>
              </a:rPr>
              <a:t>Obviously, your password, token, and other forms of authentication are important to keep private and away from other users to ensure no one can hack into your account.</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If you have a cell phone, you're in luck. Many services offer Multi-Factor Authentication, which involve you using your phone as a new step to signing in, thus protecting your account from hackers.</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Some companies will directly text you, or use an app like Google Authenticator or </a:t>
            </a:r>
            <a:r>
              <a:rPr lang="en-US" sz="2400" b="0" strike="noStrike" spc="-1" dirty="0" err="1">
                <a:solidFill>
                  <a:schemeClr val="bg1"/>
                </a:solidFill>
                <a:latin typeface="Courier New"/>
              </a:rPr>
              <a:t>Authy</a:t>
            </a:r>
            <a:r>
              <a:rPr lang="en-US" sz="2400" b="0" strike="noStrike" spc="-1" dirty="0">
                <a:solidFill>
                  <a:schemeClr val="bg1"/>
                </a:solidFill>
                <a:latin typeface="Courier New"/>
              </a:rPr>
              <a:t>. But keep in mind, beware if you install malware on your phone (chances are it allows for MFA access to unwanted people) and never share your backup/MFA codes.</a:t>
            </a:r>
            <a:endParaRPr lang="en-US" sz="2400" b="0" strike="noStrike" spc="-1" dirty="0">
              <a:solidFill>
                <a:schemeClr val="bg1"/>
              </a:solidFill>
              <a:latin typeface="Arial"/>
            </a:endParaRPr>
          </a:p>
        </p:txBody>
      </p:sp>
      <p:grpSp>
        <p:nvGrpSpPr>
          <p:cNvPr id="214" name="Group 213"/>
          <p:cNvGrpSpPr/>
          <p:nvPr/>
        </p:nvGrpSpPr>
        <p:grpSpPr>
          <a:xfrm>
            <a:off x="336600" y="1756800"/>
            <a:ext cx="4114440" cy="2625840"/>
            <a:chOff x="336600" y="1756800"/>
            <a:chExt cx="4114440" cy="2625840"/>
          </a:xfrm>
        </p:grpSpPr>
        <p:pic>
          <p:nvPicPr>
            <p:cNvPr id="215" name="Picture 214"/>
            <p:cNvPicPr/>
            <p:nvPr/>
          </p:nvPicPr>
          <p:blipFill>
            <a:blip r:embed="rId3"/>
            <a:stretch/>
          </p:blipFill>
          <p:spPr>
            <a:xfrm>
              <a:off x="405000" y="2071080"/>
              <a:ext cx="4005720" cy="2311560"/>
            </a:xfrm>
            <a:prstGeom prst="rect">
              <a:avLst/>
            </a:prstGeom>
            <a:ln w="0">
              <a:noFill/>
            </a:ln>
            <a:effectLst>
              <a:glow rad="127080">
                <a:srgbClr val="333333">
                  <a:alpha val="90000"/>
                </a:srgbClr>
              </a:glow>
              <a:softEdge rad="127080"/>
            </a:effectLst>
          </p:spPr>
        </p:pic>
        <p:pic>
          <p:nvPicPr>
            <p:cNvPr id="216" name="Picture 215"/>
            <p:cNvPicPr/>
            <p:nvPr/>
          </p:nvPicPr>
          <p:blipFill>
            <a:blip r:embed="rId4"/>
            <a:stretch/>
          </p:blipFill>
          <p:spPr>
            <a:xfrm>
              <a:off x="336600" y="1756800"/>
              <a:ext cx="4114440" cy="396720"/>
            </a:xfrm>
            <a:prstGeom prst="rect">
              <a:avLst/>
            </a:prstGeom>
            <a:ln w="0">
              <a:noFill/>
            </a:ln>
            <a:effectLst>
              <a:glow rad="12600">
                <a:srgbClr val="333333"/>
              </a:glow>
              <a:softEdge rad="12600"/>
            </a:effec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17" name="Picture 216"/>
          <p:cNvPicPr/>
          <p:nvPr/>
        </p:nvPicPr>
        <p:blipFill>
          <a:blip r:embed="rId2">
            <a:alphaModFix amt="27000"/>
          </a:blip>
          <a:stretch/>
        </p:blipFill>
        <p:spPr>
          <a:xfrm>
            <a:off x="7560" y="0"/>
            <a:ext cx="10073160" cy="5669640"/>
          </a:xfrm>
          <a:prstGeom prst="rect">
            <a:avLst/>
          </a:prstGeom>
          <a:ln w="0">
            <a:noFill/>
          </a:ln>
        </p:spPr>
      </p:pic>
      <p:sp>
        <p:nvSpPr>
          <p:cNvPr id="218" name="Rectangle 217"/>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Summary of Section II</a:t>
            </a:r>
            <a:endParaRPr lang="en-US" sz="4400" b="0" strike="noStrike" spc="-1">
              <a:latin typeface="Arial"/>
            </a:endParaRPr>
          </a:p>
        </p:txBody>
      </p:sp>
      <p:sp>
        <p:nvSpPr>
          <p:cNvPr id="219" name="Rectangle 218"/>
          <p:cNvSpPr/>
          <p:nvPr/>
        </p:nvSpPr>
        <p:spPr>
          <a:xfrm>
            <a:off x="504000" y="1482480"/>
            <a:ext cx="9071280" cy="3337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Your Private IP Address can track you as far as your town, not exact location.</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To prevent unwanted access to your IP, use a VPN.</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Don’t click random links or go on random websites, without a VPN at least.</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Multi-Factor Authentication can help your account become more secure. A phone is necessary.</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Hacking a MFA account isn’t impossible, but can be </a:t>
            </a:r>
            <a:r>
              <a:rPr lang="en-US" sz="2000" b="0" strike="noStrike" spc="-1" dirty="0" err="1">
                <a:solidFill>
                  <a:schemeClr val="bg1"/>
                </a:solidFill>
                <a:latin typeface="Courier New"/>
              </a:rPr>
              <a:t>avioided</a:t>
            </a:r>
            <a:r>
              <a:rPr lang="en-US" sz="2000" b="0" strike="noStrike" spc="-1" dirty="0">
                <a:solidFill>
                  <a:schemeClr val="bg1"/>
                </a:solidFill>
                <a:latin typeface="Courier New"/>
              </a:rPr>
              <a:t> easily by avoiding download scams on your phone or your computer.</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Never give anyone your IP or MFA Codes.</a:t>
            </a:r>
            <a:endParaRPr lang="en-US" sz="2000" b="0" strike="noStrike" spc="-1" dirty="0">
              <a:solidFill>
                <a:schemeClr val="bg1"/>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20" name="Picture 219"/>
          <p:cNvPicPr/>
          <p:nvPr/>
        </p:nvPicPr>
        <p:blipFill>
          <a:blip r:embed="rId2">
            <a:alphaModFix amt="40000"/>
          </a:blip>
          <a:stretch/>
        </p:blipFill>
        <p:spPr>
          <a:xfrm>
            <a:off x="10440" y="-9720"/>
            <a:ext cx="10079280" cy="5669280"/>
          </a:xfrm>
          <a:prstGeom prst="rect">
            <a:avLst/>
          </a:prstGeom>
          <a:ln w="0">
            <a:noFill/>
          </a:ln>
        </p:spPr>
      </p:pic>
      <p:sp>
        <p:nvSpPr>
          <p:cNvPr id="221" name="Rectangle 220"/>
          <p:cNvSpPr/>
          <p:nvPr/>
        </p:nvSpPr>
        <p:spPr>
          <a:xfrm>
            <a:off x="301320" y="2181600"/>
            <a:ext cx="9528480" cy="63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Section III</a:t>
            </a:r>
            <a:endParaRPr lang="en-US" sz="4400" b="0" strike="noStrike" spc="-1">
              <a:latin typeface="Arial"/>
            </a:endParaRPr>
          </a:p>
        </p:txBody>
      </p:sp>
      <p:sp>
        <p:nvSpPr>
          <p:cNvPr id="222" name="Rectangle 221"/>
          <p:cNvSpPr/>
          <p:nvPr/>
        </p:nvSpPr>
        <p:spPr>
          <a:xfrm>
            <a:off x="457560" y="2887200"/>
            <a:ext cx="9071280" cy="91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2400" b="0" strike="noStrike" spc="-1" dirty="0">
                <a:solidFill>
                  <a:schemeClr val="bg1"/>
                </a:solidFill>
                <a:latin typeface="Courier New"/>
              </a:rPr>
              <a:t>Avoiding Toxicity and Disturbing Media</a:t>
            </a:r>
            <a:endParaRPr lang="en-US" sz="2400" b="0" strike="noStrike" spc="-1" dirty="0">
              <a:solidFill>
                <a:schemeClr val="bg1"/>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23" name="Picture 222"/>
          <p:cNvPicPr/>
          <p:nvPr/>
        </p:nvPicPr>
        <p:blipFill>
          <a:blip r:embed="rId2">
            <a:alphaModFix amt="20000"/>
          </a:blip>
          <a:stretch/>
        </p:blipFill>
        <p:spPr>
          <a:xfrm>
            <a:off x="10800" y="-9360"/>
            <a:ext cx="10079280" cy="5669280"/>
          </a:xfrm>
          <a:prstGeom prst="rect">
            <a:avLst/>
          </a:prstGeom>
          <a:ln w="0">
            <a:noFill/>
          </a:ln>
        </p:spPr>
      </p:pic>
      <p:sp>
        <p:nvSpPr>
          <p:cNvPr id="224" name="Rectangle 223"/>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Avoiding the Bad</a:t>
            </a:r>
            <a:endParaRPr lang="en-US" sz="4400" b="0" strike="noStrike" spc="-1">
              <a:latin typeface="Arial"/>
            </a:endParaRPr>
          </a:p>
        </p:txBody>
      </p:sp>
      <p:sp>
        <p:nvSpPr>
          <p:cNvPr id="225" name="Rectangle 224"/>
          <p:cNvSpPr/>
          <p:nvPr/>
        </p:nvSpPr>
        <p:spPr>
          <a:xfrm>
            <a:off x="5257800" y="1175040"/>
            <a:ext cx="4571640" cy="4082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59500" lnSpcReduction="10000"/>
          </a:bodyPr>
          <a:lstStyle/>
          <a:p>
            <a:pPr>
              <a:lnSpc>
                <a:spcPct val="100000"/>
              </a:lnSpc>
              <a:buNone/>
            </a:pPr>
            <a:r>
              <a:rPr lang="en-US" sz="2400" b="0" strike="noStrike" spc="-1" dirty="0">
                <a:solidFill>
                  <a:schemeClr val="bg1"/>
                </a:solidFill>
                <a:latin typeface="Courier New"/>
              </a:rPr>
              <a:t>If you’ve been on the Internet for long enough, you’ve probably ended up seeing something disturbing. It’s the scary truth of the world that these bad things are everywhere, and the Internet is just the place to spread the danger. Unfortunately, none of this stuff is 100% fully acted upon by law, so we have to be “street smart”.</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A blocking extension for Chrome and Firefox called </a:t>
            </a:r>
            <a:r>
              <a:rPr lang="en-US" sz="2400" b="0" strike="noStrike" spc="-1" dirty="0" err="1">
                <a:solidFill>
                  <a:schemeClr val="bg1"/>
                </a:solidFill>
                <a:latin typeface="Courier New"/>
              </a:rPr>
              <a:t>uBlacklist</a:t>
            </a:r>
            <a:r>
              <a:rPr lang="en-US" sz="2400" b="0" strike="noStrike" spc="-1" dirty="0">
                <a:solidFill>
                  <a:schemeClr val="bg1"/>
                </a:solidFill>
                <a:latin typeface="Courier New"/>
              </a:rPr>
              <a:t> has the ability to not only make websites disappear, but images from said websites, too. It does a much better job than Google </a:t>
            </a:r>
            <a:r>
              <a:rPr lang="en-US" sz="2400" b="0" strike="noStrike" spc="-1" dirty="0" err="1">
                <a:solidFill>
                  <a:schemeClr val="bg1"/>
                </a:solidFill>
                <a:latin typeface="Courier New"/>
              </a:rPr>
              <a:t>SafeSearch</a:t>
            </a:r>
            <a:r>
              <a:rPr lang="en-US" sz="2400" b="0" strike="noStrike" spc="-1" dirty="0">
                <a:solidFill>
                  <a:schemeClr val="bg1"/>
                </a:solidFill>
                <a:latin typeface="Courier New"/>
              </a:rPr>
              <a:t> does blocking disturbing sites that aren’t even labeled as pornographic, such as </a:t>
            </a:r>
            <a:r>
              <a:rPr lang="en-US" sz="2400" b="0" strike="noStrike" spc="-1" dirty="0" err="1">
                <a:solidFill>
                  <a:schemeClr val="bg1"/>
                </a:solidFill>
                <a:latin typeface="Courier New"/>
              </a:rPr>
              <a:t>FurAffinity</a:t>
            </a:r>
            <a:r>
              <a:rPr lang="en-US" sz="2400" b="0" strike="noStrike" spc="-1" dirty="0">
                <a:solidFill>
                  <a:schemeClr val="bg1"/>
                </a:solidFill>
                <a:latin typeface="Courier New"/>
              </a:rPr>
              <a:t>, Twitter, and sometimes even DeviantArt. Some sites although not 100% pornographic can sometimes have hosted pornographic or fetish art pop up without Google ever batting an eye. So block those websites, and if you ever come across something, you can also block that on the fly!</a:t>
            </a:r>
            <a:endParaRPr lang="en-US" sz="2400" b="0" strike="noStrike" spc="-1" dirty="0">
              <a:solidFill>
                <a:schemeClr val="bg1"/>
              </a:solidFill>
              <a:latin typeface="Arial"/>
            </a:endParaRPr>
          </a:p>
        </p:txBody>
      </p:sp>
      <p:grpSp>
        <p:nvGrpSpPr>
          <p:cNvPr id="226" name="Group 225"/>
          <p:cNvGrpSpPr/>
          <p:nvPr/>
        </p:nvGrpSpPr>
        <p:grpSpPr>
          <a:xfrm>
            <a:off x="649800" y="1636200"/>
            <a:ext cx="3885840" cy="2899440"/>
            <a:chOff x="649800" y="1636200"/>
            <a:chExt cx="3885840" cy="2899440"/>
          </a:xfrm>
        </p:grpSpPr>
        <p:pic>
          <p:nvPicPr>
            <p:cNvPr id="227" name="Picture 226"/>
            <p:cNvPicPr/>
            <p:nvPr/>
          </p:nvPicPr>
          <p:blipFill>
            <a:blip r:embed="rId3"/>
            <a:stretch/>
          </p:blipFill>
          <p:spPr>
            <a:xfrm>
              <a:off x="703440" y="1949040"/>
              <a:ext cx="3832200" cy="2586600"/>
            </a:xfrm>
            <a:prstGeom prst="rect">
              <a:avLst/>
            </a:prstGeom>
            <a:ln w="0">
              <a:noFill/>
            </a:ln>
            <a:effectLst>
              <a:glow rad="127080">
                <a:srgbClr val="333333">
                  <a:alpha val="90000"/>
                </a:srgbClr>
              </a:glow>
              <a:softEdge rad="127080"/>
            </a:effectLst>
          </p:spPr>
        </p:pic>
        <p:grpSp>
          <p:nvGrpSpPr>
            <p:cNvPr id="228" name="Group 227"/>
            <p:cNvGrpSpPr/>
            <p:nvPr/>
          </p:nvGrpSpPr>
          <p:grpSpPr>
            <a:xfrm>
              <a:off x="649800" y="1636200"/>
              <a:ext cx="3885840" cy="397440"/>
              <a:chOff x="649800" y="1636200"/>
              <a:chExt cx="3885840" cy="397440"/>
            </a:xfrm>
          </p:grpSpPr>
          <p:pic>
            <p:nvPicPr>
              <p:cNvPr id="229" name="Picture 228"/>
              <p:cNvPicPr/>
              <p:nvPr/>
            </p:nvPicPr>
            <p:blipFill>
              <a:blip r:embed="rId4"/>
              <a:stretch/>
            </p:blipFill>
            <p:spPr>
              <a:xfrm>
                <a:off x="649800" y="1636200"/>
                <a:ext cx="3885840" cy="397440"/>
              </a:xfrm>
              <a:prstGeom prst="rect">
                <a:avLst/>
              </a:prstGeom>
              <a:ln w="0">
                <a:noFill/>
              </a:ln>
              <a:effectLst>
                <a:glow rad="12600">
                  <a:srgbClr val="333333"/>
                </a:glow>
                <a:softEdge rad="12600"/>
              </a:effectLst>
            </p:spPr>
          </p:pic>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0" name="Picture 229"/>
          <p:cNvPicPr/>
          <p:nvPr/>
        </p:nvPicPr>
        <p:blipFill>
          <a:blip r:embed="rId2">
            <a:alphaModFix amt="20000"/>
          </a:blip>
          <a:stretch/>
        </p:blipFill>
        <p:spPr>
          <a:xfrm>
            <a:off x="10800" y="-9360"/>
            <a:ext cx="10079280" cy="5669280"/>
          </a:xfrm>
          <a:prstGeom prst="rect">
            <a:avLst/>
          </a:prstGeom>
          <a:ln w="0">
            <a:noFill/>
          </a:ln>
        </p:spPr>
      </p:pic>
      <p:sp>
        <p:nvSpPr>
          <p:cNvPr id="231" name="Rectangle 230"/>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Hostility</a:t>
            </a:r>
            <a:endParaRPr lang="en-US" sz="4400" b="0" strike="noStrike" spc="-1">
              <a:latin typeface="Arial"/>
            </a:endParaRPr>
          </a:p>
        </p:txBody>
      </p:sp>
      <p:sp>
        <p:nvSpPr>
          <p:cNvPr id="232" name="Rectangle 231"/>
          <p:cNvSpPr/>
          <p:nvPr/>
        </p:nvSpPr>
        <p:spPr>
          <a:xfrm>
            <a:off x="5257800" y="1175040"/>
            <a:ext cx="4571640" cy="4082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74000" lnSpcReduction="10000"/>
          </a:bodyPr>
          <a:lstStyle/>
          <a:p>
            <a:pPr>
              <a:lnSpc>
                <a:spcPct val="100000"/>
              </a:lnSpc>
              <a:buNone/>
            </a:pPr>
            <a:r>
              <a:rPr lang="en-US" sz="2400" b="0" strike="noStrike" spc="-1" dirty="0">
                <a:solidFill>
                  <a:schemeClr val="bg1"/>
                </a:solidFill>
                <a:latin typeface="Courier New"/>
              </a:rPr>
              <a:t>Some people on the Internet can be very untrustworthy, so make sure you don’t end up on the wrong side of the tracks. Some users can expose you, lure you, harass you, and disturb you. </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If you want to be super-safe, don’t even speak to people you don’t know, but that’s just being paranoid. If you want to be even MORE paranoid, you can just avoid social media all together. The most beneficial way would be avoiding these people and being careful.</a:t>
            </a:r>
            <a:endParaRPr lang="en-US" sz="2400" b="0" strike="noStrike" spc="-1" dirty="0">
              <a:solidFill>
                <a:schemeClr val="bg1"/>
              </a:solidFill>
              <a:latin typeface="Arial"/>
            </a:endParaRPr>
          </a:p>
        </p:txBody>
      </p:sp>
      <p:grpSp>
        <p:nvGrpSpPr>
          <p:cNvPr id="233" name="Group 232"/>
          <p:cNvGrpSpPr/>
          <p:nvPr/>
        </p:nvGrpSpPr>
        <p:grpSpPr>
          <a:xfrm>
            <a:off x="613800" y="1744200"/>
            <a:ext cx="4150440" cy="2598840"/>
            <a:chOff x="613800" y="1744200"/>
            <a:chExt cx="4150440" cy="2598840"/>
          </a:xfrm>
        </p:grpSpPr>
        <p:grpSp>
          <p:nvGrpSpPr>
            <p:cNvPr id="234" name="Group 233"/>
            <p:cNvGrpSpPr/>
            <p:nvPr/>
          </p:nvGrpSpPr>
          <p:grpSpPr>
            <a:xfrm>
              <a:off x="613800" y="1744200"/>
              <a:ext cx="4150440" cy="433440"/>
              <a:chOff x="613800" y="1744200"/>
              <a:chExt cx="4150440" cy="433440"/>
            </a:xfrm>
          </p:grpSpPr>
          <p:pic>
            <p:nvPicPr>
              <p:cNvPr id="235" name="Picture 234"/>
              <p:cNvPicPr/>
              <p:nvPr/>
            </p:nvPicPr>
            <p:blipFill>
              <a:blip r:embed="rId3"/>
              <a:stretch/>
            </p:blipFill>
            <p:spPr>
              <a:xfrm>
                <a:off x="613800" y="1744200"/>
                <a:ext cx="4150440" cy="433440"/>
              </a:xfrm>
              <a:prstGeom prst="rect">
                <a:avLst/>
              </a:prstGeom>
              <a:ln w="0">
                <a:noFill/>
              </a:ln>
              <a:effectLst>
                <a:glow rad="12600">
                  <a:srgbClr val="333333"/>
                </a:glow>
                <a:softEdge rad="12600"/>
              </a:effectLst>
            </p:spPr>
          </p:pic>
        </p:grpSp>
        <p:pic>
          <p:nvPicPr>
            <p:cNvPr id="236" name="Picture 235"/>
            <p:cNvPicPr/>
            <p:nvPr/>
          </p:nvPicPr>
          <p:blipFill>
            <a:blip r:embed="rId4"/>
            <a:stretch/>
          </p:blipFill>
          <p:spPr>
            <a:xfrm>
              <a:off x="685800" y="2057400"/>
              <a:ext cx="3987000" cy="2285640"/>
            </a:xfrm>
            <a:prstGeom prst="rect">
              <a:avLst/>
            </a:prstGeom>
            <a:ln w="0">
              <a:noFill/>
            </a:ln>
            <a:effectLst>
              <a:glow rad="127080">
                <a:srgbClr val="333333">
                  <a:alpha val="90000"/>
                </a:srgbClr>
              </a:glow>
              <a:softEdge rad="127080"/>
            </a:effectLst>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37" name="Picture 236"/>
          <p:cNvPicPr/>
          <p:nvPr/>
        </p:nvPicPr>
        <p:blipFill>
          <a:blip r:embed="rId2">
            <a:alphaModFix amt="20000"/>
          </a:blip>
          <a:stretch/>
        </p:blipFill>
        <p:spPr>
          <a:xfrm>
            <a:off x="11160" y="-9000"/>
            <a:ext cx="10079280" cy="5669280"/>
          </a:xfrm>
          <a:prstGeom prst="rect">
            <a:avLst/>
          </a:prstGeom>
          <a:ln w="0">
            <a:noFill/>
          </a:ln>
        </p:spPr>
      </p:pic>
      <p:sp>
        <p:nvSpPr>
          <p:cNvPr id="238" name="Rectangle 237"/>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Summary of Section III</a:t>
            </a:r>
            <a:endParaRPr lang="en-US" sz="4400" b="0" strike="noStrike" spc="-1">
              <a:latin typeface="Arial"/>
            </a:endParaRPr>
          </a:p>
        </p:txBody>
      </p:sp>
      <p:sp>
        <p:nvSpPr>
          <p:cNvPr id="239" name="Rectangle 238"/>
          <p:cNvSpPr/>
          <p:nvPr/>
        </p:nvSpPr>
        <p:spPr>
          <a:xfrm>
            <a:off x="504000" y="1506600"/>
            <a:ext cx="9071280" cy="3287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Use an extension like </a:t>
            </a:r>
            <a:r>
              <a:rPr lang="en-US" sz="2000" b="0" strike="noStrike" spc="-1" dirty="0" err="1">
                <a:solidFill>
                  <a:schemeClr val="bg1"/>
                </a:solidFill>
                <a:latin typeface="Courier New"/>
              </a:rPr>
              <a:t>uBlacklist</a:t>
            </a:r>
            <a:r>
              <a:rPr lang="en-US" sz="2000" b="0" strike="noStrike" spc="-1" dirty="0">
                <a:solidFill>
                  <a:schemeClr val="bg1"/>
                </a:solidFill>
                <a:latin typeface="Courier New"/>
              </a:rPr>
              <a:t> to block bad websites, and to avoid disturbing imagery on Image Search sites.</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Stay away from websites that might get you in a bad spot.</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Be very careful who you interact with.</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To be super-safe, only talk with those you know.</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To be ultra-safe, don’t even go on social media.</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Best way is to just be careful, because the other two can be a very paranoid choice of action.</a:t>
            </a:r>
            <a:endParaRPr lang="en-US" sz="2000" b="0" strike="noStrike" spc="-1" dirty="0">
              <a:solidFill>
                <a:schemeClr val="bg1"/>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0" name="Picture 239"/>
          <p:cNvPicPr/>
          <p:nvPr/>
        </p:nvPicPr>
        <p:blipFill>
          <a:blip r:embed="rId2">
            <a:alphaModFix amt="20000"/>
          </a:blip>
          <a:srcRect l="4193" t="7444" r="3339" b="77"/>
          <a:stretch/>
        </p:blipFill>
        <p:spPr>
          <a:xfrm>
            <a:off x="1080" y="45360"/>
            <a:ext cx="10079640" cy="5669640"/>
          </a:xfrm>
          <a:prstGeom prst="rect">
            <a:avLst/>
          </a:prstGeom>
          <a:ln w="0">
            <a:noFill/>
          </a:ln>
        </p:spPr>
      </p:pic>
      <p:sp>
        <p:nvSpPr>
          <p:cNvPr id="241" name="Rectangle 240"/>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Conclusion</a:t>
            </a:r>
            <a:endParaRPr lang="en-US" sz="4400" b="0" strike="noStrike" spc="-1">
              <a:latin typeface="Arial"/>
            </a:endParaRPr>
          </a:p>
        </p:txBody>
      </p:sp>
      <p:sp>
        <p:nvSpPr>
          <p:cNvPr id="242" name="Rectangle 241"/>
          <p:cNvSpPr/>
          <p:nvPr/>
        </p:nvSpPr>
        <p:spPr>
          <a:xfrm>
            <a:off x="5152680" y="1470600"/>
            <a:ext cx="4426560" cy="3702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86000" lnSpcReduction="10000"/>
          </a:bodyPr>
          <a:lstStyle/>
          <a:p>
            <a:pPr>
              <a:lnSpc>
                <a:spcPct val="100000"/>
              </a:lnSpc>
              <a:buNone/>
            </a:pPr>
            <a:r>
              <a:rPr lang="en-US" sz="2400" b="0" strike="noStrike" spc="-1" dirty="0">
                <a:solidFill>
                  <a:schemeClr val="bg1"/>
                </a:solidFill>
                <a:latin typeface="Courier New"/>
              </a:rPr>
              <a:t>I hope this has gave you the information you need to safely surf the web. It’s not an easy world out there, so might as well browse prepared! The knowledge you have just received is all based off of experiences, and have come from no sources. Please do not take any of this as bias.</a:t>
            </a:r>
            <a:endParaRPr lang="en-US" sz="2400" b="0" strike="noStrike" spc="-1" dirty="0">
              <a:solidFill>
                <a:schemeClr val="bg1"/>
              </a:solidFill>
              <a:latin typeface="Arial"/>
            </a:endParaRPr>
          </a:p>
        </p:txBody>
      </p:sp>
      <p:grpSp>
        <p:nvGrpSpPr>
          <p:cNvPr id="243" name="Group 242"/>
          <p:cNvGrpSpPr/>
          <p:nvPr/>
        </p:nvGrpSpPr>
        <p:grpSpPr>
          <a:xfrm>
            <a:off x="673200" y="1672200"/>
            <a:ext cx="3898440" cy="2863440"/>
            <a:chOff x="673200" y="1672200"/>
            <a:chExt cx="3898440" cy="2863440"/>
          </a:xfrm>
        </p:grpSpPr>
        <p:pic>
          <p:nvPicPr>
            <p:cNvPr id="244" name="Picture 243"/>
            <p:cNvPicPr/>
            <p:nvPr/>
          </p:nvPicPr>
          <p:blipFill>
            <a:blip r:embed="rId3"/>
            <a:stretch/>
          </p:blipFill>
          <p:spPr>
            <a:xfrm>
              <a:off x="745200" y="1918800"/>
              <a:ext cx="3719520" cy="2616840"/>
            </a:xfrm>
            <a:prstGeom prst="rect">
              <a:avLst/>
            </a:prstGeom>
            <a:ln w="0">
              <a:noFill/>
            </a:ln>
            <a:effectLst>
              <a:glow rad="127080">
                <a:srgbClr val="333333">
                  <a:alpha val="90000"/>
                </a:srgbClr>
              </a:glow>
              <a:softEdge rad="127080"/>
            </a:effectLst>
          </p:spPr>
        </p:pic>
        <p:pic>
          <p:nvPicPr>
            <p:cNvPr id="245" name="Picture 244"/>
            <p:cNvPicPr/>
            <p:nvPr/>
          </p:nvPicPr>
          <p:blipFill>
            <a:blip r:embed="rId4"/>
            <a:stretch/>
          </p:blipFill>
          <p:spPr>
            <a:xfrm>
              <a:off x="673200" y="1672200"/>
              <a:ext cx="3898440" cy="354240"/>
            </a:xfrm>
            <a:prstGeom prst="rect">
              <a:avLst/>
            </a:prstGeom>
            <a:ln w="0">
              <a:noFill/>
            </a:ln>
            <a:effectLst>
              <a:glow rad="12600">
                <a:srgbClr val="333333"/>
              </a:glow>
              <a:softEdge rad="12600"/>
            </a:effectLst>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9" name="Picture 158"/>
          <p:cNvPicPr/>
          <p:nvPr/>
        </p:nvPicPr>
        <p:blipFill>
          <a:blip r:embed="rId2">
            <a:alphaModFix amt="20000"/>
          </a:blip>
          <a:srcRect l="4193" t="7444" r="3339" b="77"/>
          <a:stretch/>
        </p:blipFill>
        <p:spPr>
          <a:xfrm>
            <a:off x="0" y="0"/>
            <a:ext cx="10079640" cy="5669640"/>
          </a:xfrm>
          <a:prstGeom prst="rect">
            <a:avLst/>
          </a:prstGeom>
          <a:ln w="0">
            <a:noFill/>
          </a:ln>
        </p:spPr>
      </p:pic>
      <p:sp>
        <p:nvSpPr>
          <p:cNvPr id="160" name="Rectangle 159"/>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Introduction</a:t>
            </a:r>
            <a:endParaRPr lang="en-US" sz="4400" b="0" strike="noStrike" spc="-1">
              <a:latin typeface="Arial"/>
            </a:endParaRPr>
          </a:p>
        </p:txBody>
      </p:sp>
      <p:sp>
        <p:nvSpPr>
          <p:cNvPr id="161" name="Rectangle 160"/>
          <p:cNvSpPr/>
          <p:nvPr/>
        </p:nvSpPr>
        <p:spPr>
          <a:xfrm>
            <a:off x="5152680" y="1326600"/>
            <a:ext cx="4426560" cy="3702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86500" lnSpcReduction="20000"/>
          </a:bodyPr>
          <a:lstStyle/>
          <a:p>
            <a:pPr>
              <a:lnSpc>
                <a:spcPct val="100000"/>
              </a:lnSpc>
              <a:buNone/>
            </a:pPr>
            <a:r>
              <a:rPr lang="en-US" sz="2400" b="0" strike="noStrike" spc="-1" dirty="0">
                <a:solidFill>
                  <a:schemeClr val="bg1"/>
                </a:solidFill>
                <a:latin typeface="Courier New"/>
              </a:rPr>
              <a:t>The Internet has never truly been a safe place, and it won’t get any safer for a while. </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No matter the circumstance, an indecent human being will find a way around the rules, and because there are not many law officers or other authorities to stop crime on the Internet, here are some ways to protect yourself and others.</a:t>
            </a:r>
            <a:endParaRPr lang="en-US" sz="2400" b="0" strike="noStrike" spc="-1" dirty="0">
              <a:solidFill>
                <a:schemeClr val="bg1"/>
              </a:solidFill>
              <a:latin typeface="Arial"/>
            </a:endParaRPr>
          </a:p>
        </p:txBody>
      </p:sp>
      <p:grpSp>
        <p:nvGrpSpPr>
          <p:cNvPr id="162" name="Group 161"/>
          <p:cNvGrpSpPr/>
          <p:nvPr/>
        </p:nvGrpSpPr>
        <p:grpSpPr>
          <a:xfrm>
            <a:off x="587880" y="1445760"/>
            <a:ext cx="3885840" cy="3079440"/>
            <a:chOff x="587880" y="1445760"/>
            <a:chExt cx="3885840" cy="3079440"/>
          </a:xfrm>
        </p:grpSpPr>
        <p:grpSp>
          <p:nvGrpSpPr>
            <p:cNvPr id="163" name="Group 162"/>
            <p:cNvGrpSpPr/>
            <p:nvPr/>
          </p:nvGrpSpPr>
          <p:grpSpPr>
            <a:xfrm>
              <a:off x="587880" y="1445760"/>
              <a:ext cx="3885840" cy="3079440"/>
              <a:chOff x="587880" y="1445760"/>
              <a:chExt cx="3885840" cy="3079440"/>
            </a:xfrm>
          </p:grpSpPr>
          <p:pic>
            <p:nvPicPr>
              <p:cNvPr id="164" name="Picture 163"/>
              <p:cNvPicPr/>
              <p:nvPr/>
            </p:nvPicPr>
            <p:blipFill>
              <a:blip r:embed="rId3"/>
              <a:stretch/>
            </p:blipFill>
            <p:spPr>
              <a:xfrm>
                <a:off x="630720" y="1719360"/>
                <a:ext cx="3800160" cy="2805840"/>
              </a:xfrm>
              <a:prstGeom prst="rect">
                <a:avLst/>
              </a:prstGeom>
              <a:ln w="0">
                <a:noFill/>
              </a:ln>
              <a:effectLst>
                <a:glow rad="127080">
                  <a:srgbClr val="333333">
                    <a:alpha val="90000"/>
                  </a:srgbClr>
                </a:glow>
                <a:softEdge rad="127080"/>
              </a:effectLst>
            </p:spPr>
          </p:pic>
          <p:pic>
            <p:nvPicPr>
              <p:cNvPr id="165" name="Picture 164"/>
              <p:cNvPicPr/>
              <p:nvPr/>
            </p:nvPicPr>
            <p:blipFill>
              <a:blip r:embed="rId4"/>
              <a:stretch/>
            </p:blipFill>
            <p:spPr>
              <a:xfrm>
                <a:off x="587880" y="1445760"/>
                <a:ext cx="3885840" cy="357480"/>
              </a:xfrm>
              <a:prstGeom prst="rect">
                <a:avLst/>
              </a:prstGeom>
              <a:ln w="0">
                <a:noFill/>
              </a:ln>
              <a:effectLst>
                <a:glow rad="12600">
                  <a:srgbClr val="333333"/>
                </a:glow>
                <a:softEdge rad="12600"/>
              </a:effectLst>
            </p:spPr>
          </p:pic>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6" name="Picture 165"/>
          <p:cNvPicPr/>
          <p:nvPr/>
        </p:nvPicPr>
        <p:blipFill>
          <a:blip r:embed="rId2">
            <a:alphaModFix amt="40000"/>
          </a:blip>
          <a:stretch/>
        </p:blipFill>
        <p:spPr>
          <a:xfrm>
            <a:off x="-670680" y="0"/>
            <a:ext cx="11463120" cy="5676480"/>
          </a:xfrm>
          <a:prstGeom prst="rect">
            <a:avLst/>
          </a:prstGeom>
          <a:ln w="0">
            <a:noFill/>
          </a:ln>
        </p:spPr>
      </p:pic>
      <p:sp>
        <p:nvSpPr>
          <p:cNvPr id="167" name="Rectangle 166"/>
          <p:cNvSpPr/>
          <p:nvPr/>
        </p:nvSpPr>
        <p:spPr>
          <a:xfrm>
            <a:off x="301320" y="2181600"/>
            <a:ext cx="9528480" cy="63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Section I</a:t>
            </a:r>
            <a:endParaRPr lang="en-US" sz="4400" b="0" strike="noStrike" spc="-1">
              <a:latin typeface="Arial"/>
            </a:endParaRPr>
          </a:p>
        </p:txBody>
      </p:sp>
      <p:sp>
        <p:nvSpPr>
          <p:cNvPr id="168" name="Rectangle 167"/>
          <p:cNvSpPr/>
          <p:nvPr/>
        </p:nvSpPr>
        <p:spPr>
          <a:xfrm>
            <a:off x="457560" y="2887200"/>
            <a:ext cx="9071280" cy="91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2400" b="0" strike="noStrike" spc="-1" dirty="0">
                <a:solidFill>
                  <a:schemeClr val="bg1"/>
                </a:solidFill>
                <a:latin typeface="Courier New"/>
              </a:rPr>
              <a:t>Spotting Scams</a:t>
            </a:r>
            <a:endParaRPr lang="en-US" sz="2400" b="0" strike="noStrike" spc="-1" dirty="0">
              <a:solidFill>
                <a:schemeClr val="bg1"/>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9" name="Picture 168"/>
          <p:cNvPicPr/>
          <p:nvPr/>
        </p:nvPicPr>
        <p:blipFill>
          <a:blip r:embed="rId2">
            <a:alphaModFix amt="20000"/>
          </a:blip>
          <a:stretch/>
        </p:blipFill>
        <p:spPr>
          <a:xfrm>
            <a:off x="-670320" y="360"/>
            <a:ext cx="11463120" cy="5676480"/>
          </a:xfrm>
          <a:prstGeom prst="rect">
            <a:avLst/>
          </a:prstGeom>
          <a:ln w="0">
            <a:noFill/>
          </a:ln>
        </p:spPr>
      </p:pic>
      <p:sp>
        <p:nvSpPr>
          <p:cNvPr id="170" name="Rectangle 169"/>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Download Scams</a:t>
            </a:r>
            <a:endParaRPr lang="en-US" sz="4400" b="0" strike="noStrike" spc="-1">
              <a:latin typeface="Arial"/>
            </a:endParaRPr>
          </a:p>
        </p:txBody>
      </p:sp>
      <p:sp>
        <p:nvSpPr>
          <p:cNvPr id="171" name="Rectangle 170"/>
          <p:cNvSpPr/>
          <p:nvPr/>
        </p:nvSpPr>
        <p:spPr>
          <a:xfrm>
            <a:off x="5044680" y="1326600"/>
            <a:ext cx="4676760" cy="3930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57000" lnSpcReduction="10000"/>
          </a:bodyPr>
          <a:lstStyle/>
          <a:p>
            <a:pPr>
              <a:lnSpc>
                <a:spcPct val="100000"/>
              </a:lnSpc>
              <a:buNone/>
            </a:pPr>
            <a:r>
              <a:rPr lang="en-US" sz="2400" b="0" strike="noStrike" spc="-1" dirty="0">
                <a:solidFill>
                  <a:schemeClr val="bg1"/>
                </a:solidFill>
                <a:latin typeface="Courier New"/>
              </a:rPr>
              <a:t>There are many reliable, legit, and useful free software available to be downloaded. Majority of people use Windows/MacOS/</a:t>
            </a:r>
            <a:r>
              <a:rPr lang="en-US" sz="2400" b="0" strike="noStrike" spc="-1" dirty="0" err="1">
                <a:solidFill>
                  <a:schemeClr val="bg1"/>
                </a:solidFill>
                <a:latin typeface="Courier New"/>
              </a:rPr>
              <a:t>ChromeOS</a:t>
            </a:r>
            <a:r>
              <a:rPr lang="en-US" sz="2400" b="0" strike="noStrike" spc="-1" dirty="0">
                <a:solidFill>
                  <a:schemeClr val="bg1"/>
                </a:solidFill>
                <a:latin typeface="Courier New"/>
              </a:rPr>
              <a:t>, which require the downloading of executable files or similar to install most of the programs. </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But where do you download these things? ALWAYS make sure you download from the official website, cloud, or repository. Other non-official sites can be infested with malware.</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Be sure to not click fake download links as well. On trusted sites, they almost always show up as advertisements. You can tell if they have a certain URL or certain UI that only ads have. Some official download links may also lead to suspicious sites through DNS sabotage, so be careful where you download.</a:t>
            </a:r>
            <a:endParaRPr lang="en-US" sz="2400" b="0" strike="noStrike" spc="-1" dirty="0">
              <a:solidFill>
                <a:schemeClr val="bg1"/>
              </a:solidFill>
              <a:latin typeface="Arial"/>
            </a:endParaRPr>
          </a:p>
        </p:txBody>
      </p:sp>
      <p:grpSp>
        <p:nvGrpSpPr>
          <p:cNvPr id="172" name="Group 171"/>
          <p:cNvGrpSpPr/>
          <p:nvPr/>
        </p:nvGrpSpPr>
        <p:grpSpPr>
          <a:xfrm>
            <a:off x="673200" y="1569240"/>
            <a:ext cx="3657240" cy="3231000"/>
            <a:chOff x="673200" y="1569240"/>
            <a:chExt cx="3657240" cy="3231000"/>
          </a:xfrm>
        </p:grpSpPr>
        <p:pic>
          <p:nvPicPr>
            <p:cNvPr id="173" name="Picture 172"/>
            <p:cNvPicPr/>
            <p:nvPr/>
          </p:nvPicPr>
          <p:blipFill>
            <a:blip r:embed="rId3">
              <a:alphaModFix amt="76000"/>
            </a:blip>
            <a:stretch/>
          </p:blipFill>
          <p:spPr>
            <a:xfrm>
              <a:off x="739080" y="1776960"/>
              <a:ext cx="3537000" cy="3023280"/>
            </a:xfrm>
            <a:prstGeom prst="rect">
              <a:avLst/>
            </a:prstGeom>
            <a:ln w="0">
              <a:noFill/>
            </a:ln>
            <a:effectLst>
              <a:glow rad="127080">
                <a:srgbClr val="333333"/>
              </a:glow>
              <a:softEdge rad="127080"/>
            </a:effectLst>
          </p:spPr>
        </p:pic>
        <p:pic>
          <p:nvPicPr>
            <p:cNvPr id="174" name="Picture 173"/>
            <p:cNvPicPr/>
            <p:nvPr/>
          </p:nvPicPr>
          <p:blipFill>
            <a:blip r:embed="rId4"/>
            <a:stretch/>
          </p:blipFill>
          <p:spPr>
            <a:xfrm>
              <a:off x="673200" y="1569240"/>
              <a:ext cx="3657240" cy="327600"/>
            </a:xfrm>
            <a:prstGeom prst="rect">
              <a:avLst/>
            </a:prstGeom>
            <a:ln w="0">
              <a:noFill/>
            </a:ln>
            <a:effectLst>
              <a:glow rad="12600">
                <a:srgbClr val="333333"/>
              </a:glow>
              <a:softEdge rad="12600"/>
            </a:effectLst>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5" name="Picture 174"/>
          <p:cNvPicPr/>
          <p:nvPr/>
        </p:nvPicPr>
        <p:blipFill>
          <a:blip r:embed="rId2">
            <a:alphaModFix amt="20000"/>
          </a:blip>
          <a:stretch/>
        </p:blipFill>
        <p:spPr>
          <a:xfrm>
            <a:off x="-670320" y="360"/>
            <a:ext cx="11463120" cy="5676480"/>
          </a:xfrm>
          <a:prstGeom prst="rect">
            <a:avLst/>
          </a:prstGeom>
          <a:ln w="0">
            <a:noFill/>
          </a:ln>
        </p:spPr>
      </p:pic>
      <p:sp>
        <p:nvSpPr>
          <p:cNvPr id="176" name="Rectangle 175"/>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Phishing</a:t>
            </a:r>
            <a:endParaRPr lang="en-US" sz="4400" b="0" strike="noStrike" spc="-1">
              <a:latin typeface="Arial"/>
            </a:endParaRPr>
          </a:p>
        </p:txBody>
      </p:sp>
      <p:sp>
        <p:nvSpPr>
          <p:cNvPr id="177" name="Rectangle 176"/>
          <p:cNvSpPr/>
          <p:nvPr/>
        </p:nvSpPr>
        <p:spPr>
          <a:xfrm>
            <a:off x="5257800" y="1403640"/>
            <a:ext cx="4426560" cy="3853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82500" lnSpcReduction="10000"/>
          </a:bodyPr>
          <a:lstStyle/>
          <a:p>
            <a:pPr>
              <a:lnSpc>
                <a:spcPct val="100000"/>
              </a:lnSpc>
              <a:buNone/>
            </a:pPr>
            <a:r>
              <a:rPr lang="en-US" sz="2400" b="0" strike="noStrike" spc="-1" dirty="0">
                <a:solidFill>
                  <a:schemeClr val="bg1"/>
                </a:solidFill>
                <a:latin typeface="Courier New"/>
              </a:rPr>
              <a:t>The most important thing you need to know about browsing the web, is the fact that you should NEVER share information with anyone. </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Phishing commonly happens through email and can send you to a fake website to sign in, and </a:t>
            </a:r>
            <a:r>
              <a:rPr lang="en-US" sz="2400" b="0" strike="noStrike" spc="-1" dirty="0" err="1">
                <a:solidFill>
                  <a:schemeClr val="bg1"/>
                </a:solidFill>
                <a:latin typeface="Courier New"/>
              </a:rPr>
              <a:t>keylog</a:t>
            </a:r>
            <a:r>
              <a:rPr lang="en-US" sz="2400" b="0" strike="noStrike" spc="-1" dirty="0">
                <a:solidFill>
                  <a:schemeClr val="bg1"/>
                </a:solidFill>
                <a:latin typeface="Courier New"/>
              </a:rPr>
              <a:t> your password. </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Don’t trust anyone on the Internet, and at sometimes, not even yourself. Never take any “free rewards” or anything similar.</a:t>
            </a:r>
            <a:endParaRPr lang="en-US" sz="2400" b="0" strike="noStrike" spc="-1" dirty="0">
              <a:solidFill>
                <a:schemeClr val="bg1"/>
              </a:solidFill>
              <a:latin typeface="Arial"/>
            </a:endParaRPr>
          </a:p>
        </p:txBody>
      </p:sp>
      <p:grpSp>
        <p:nvGrpSpPr>
          <p:cNvPr id="178" name="Group 177"/>
          <p:cNvGrpSpPr/>
          <p:nvPr/>
        </p:nvGrpSpPr>
        <p:grpSpPr>
          <a:xfrm>
            <a:off x="685800" y="1143000"/>
            <a:ext cx="2971440" cy="1828440"/>
            <a:chOff x="685800" y="1143000"/>
            <a:chExt cx="2971440" cy="1828440"/>
          </a:xfrm>
        </p:grpSpPr>
        <p:pic>
          <p:nvPicPr>
            <p:cNvPr id="179" name="Picture 178"/>
            <p:cNvPicPr/>
            <p:nvPr/>
          </p:nvPicPr>
          <p:blipFill>
            <a:blip r:embed="rId3">
              <a:alphaModFix amt="76000"/>
            </a:blip>
            <a:stretch/>
          </p:blipFill>
          <p:spPr>
            <a:xfrm>
              <a:off x="727560" y="1363320"/>
              <a:ext cx="2879280" cy="1608120"/>
            </a:xfrm>
            <a:prstGeom prst="rect">
              <a:avLst/>
            </a:prstGeom>
            <a:ln w="0">
              <a:noFill/>
            </a:ln>
            <a:effectLst>
              <a:glow rad="127080">
                <a:srgbClr val="333333">
                  <a:alpha val="85000"/>
                </a:srgbClr>
              </a:glow>
              <a:softEdge rad="127080"/>
            </a:effectLst>
          </p:spPr>
        </p:pic>
        <p:pic>
          <p:nvPicPr>
            <p:cNvPr id="180" name="Picture 179"/>
            <p:cNvPicPr/>
            <p:nvPr/>
          </p:nvPicPr>
          <p:blipFill>
            <a:blip r:embed="rId4"/>
            <a:stretch/>
          </p:blipFill>
          <p:spPr>
            <a:xfrm>
              <a:off x="685800" y="1143000"/>
              <a:ext cx="2971440" cy="279360"/>
            </a:xfrm>
            <a:prstGeom prst="rect">
              <a:avLst/>
            </a:prstGeom>
            <a:ln w="0">
              <a:noFill/>
            </a:ln>
            <a:effectLst>
              <a:glow rad="12600">
                <a:srgbClr val="333333"/>
              </a:glow>
              <a:softEdge rad="12600"/>
            </a:effectLst>
          </p:spPr>
        </p:pic>
      </p:grpSp>
      <p:grpSp>
        <p:nvGrpSpPr>
          <p:cNvPr id="181" name="Group 180"/>
          <p:cNvGrpSpPr/>
          <p:nvPr/>
        </p:nvGrpSpPr>
        <p:grpSpPr>
          <a:xfrm>
            <a:off x="1600200" y="3236400"/>
            <a:ext cx="2971440" cy="2021040"/>
            <a:chOff x="1600200" y="3236400"/>
            <a:chExt cx="2971440" cy="2021040"/>
          </a:xfrm>
        </p:grpSpPr>
        <p:grpSp>
          <p:nvGrpSpPr>
            <p:cNvPr id="182" name="Group 181"/>
            <p:cNvGrpSpPr/>
            <p:nvPr/>
          </p:nvGrpSpPr>
          <p:grpSpPr>
            <a:xfrm>
              <a:off x="1600200" y="3236400"/>
              <a:ext cx="2971440" cy="2021040"/>
              <a:chOff x="1600200" y="3236400"/>
              <a:chExt cx="2971440" cy="2021040"/>
            </a:xfrm>
          </p:grpSpPr>
          <p:grpSp>
            <p:nvGrpSpPr>
              <p:cNvPr id="183" name="Group 182"/>
              <p:cNvGrpSpPr/>
              <p:nvPr/>
            </p:nvGrpSpPr>
            <p:grpSpPr>
              <a:xfrm>
                <a:off x="1600200" y="3366720"/>
                <a:ext cx="2941920" cy="1890720"/>
                <a:chOff x="1600200" y="3366720"/>
                <a:chExt cx="2941920" cy="1890720"/>
              </a:xfrm>
            </p:grpSpPr>
            <p:pic>
              <p:nvPicPr>
                <p:cNvPr id="184" name="Picture 183"/>
                <p:cNvPicPr/>
                <p:nvPr/>
              </p:nvPicPr>
              <p:blipFill>
                <a:blip r:embed="rId5">
                  <a:alphaModFix amt="75000"/>
                </a:blip>
                <a:stretch/>
              </p:blipFill>
              <p:spPr>
                <a:xfrm>
                  <a:off x="1600200" y="3366720"/>
                  <a:ext cx="2941920" cy="1890720"/>
                </a:xfrm>
                <a:prstGeom prst="rect">
                  <a:avLst/>
                </a:prstGeom>
                <a:ln w="0">
                  <a:noFill/>
                </a:ln>
                <a:effectLst>
                  <a:glow rad="88920">
                    <a:srgbClr val="333333">
                      <a:alpha val="90000"/>
                    </a:srgbClr>
                  </a:glow>
                  <a:softEdge rad="88920"/>
                </a:effectLst>
              </p:spPr>
            </p:pic>
          </p:grpSp>
          <p:pic>
            <p:nvPicPr>
              <p:cNvPr id="185" name="Picture 184"/>
              <p:cNvPicPr/>
              <p:nvPr/>
            </p:nvPicPr>
            <p:blipFill>
              <a:blip r:embed="rId4"/>
              <a:stretch/>
            </p:blipFill>
            <p:spPr>
              <a:xfrm>
                <a:off x="1600200" y="3236400"/>
                <a:ext cx="2971440" cy="271800"/>
              </a:xfrm>
              <a:prstGeom prst="rect">
                <a:avLst/>
              </a:prstGeom>
              <a:ln w="0">
                <a:noFill/>
              </a:ln>
              <a:effectLst>
                <a:glow rad="12600">
                  <a:srgbClr val="333333"/>
                </a:glow>
                <a:softEdge rad="12600"/>
              </a:effectLst>
            </p:spPr>
          </p:pic>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 name="Picture 185"/>
          <p:cNvPicPr/>
          <p:nvPr/>
        </p:nvPicPr>
        <p:blipFill>
          <a:blip r:embed="rId2">
            <a:alphaModFix amt="20000"/>
          </a:blip>
          <a:stretch/>
        </p:blipFill>
        <p:spPr>
          <a:xfrm>
            <a:off x="-670320" y="360"/>
            <a:ext cx="11463120" cy="5676480"/>
          </a:xfrm>
          <a:prstGeom prst="rect">
            <a:avLst/>
          </a:prstGeom>
          <a:ln w="0">
            <a:noFill/>
          </a:ln>
        </p:spPr>
      </p:pic>
      <p:sp>
        <p:nvSpPr>
          <p:cNvPr id="187" name="Rectangle 186"/>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Antivirus</a:t>
            </a:r>
            <a:endParaRPr lang="en-US" sz="4400" b="0" strike="noStrike" spc="-1">
              <a:latin typeface="Arial"/>
            </a:endParaRPr>
          </a:p>
        </p:txBody>
      </p:sp>
      <p:sp>
        <p:nvSpPr>
          <p:cNvPr id="188" name="Rectangle 187"/>
          <p:cNvSpPr/>
          <p:nvPr/>
        </p:nvSpPr>
        <p:spPr>
          <a:xfrm>
            <a:off x="5116680" y="1398600"/>
            <a:ext cx="4676760" cy="3930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96500" lnSpcReduction="10000"/>
          </a:bodyPr>
          <a:lstStyle/>
          <a:p>
            <a:pPr>
              <a:lnSpc>
                <a:spcPct val="100000"/>
              </a:lnSpc>
              <a:buNone/>
            </a:pPr>
            <a:r>
              <a:rPr lang="en-US" sz="2400" b="0" strike="noStrike" spc="-1" dirty="0">
                <a:solidFill>
                  <a:schemeClr val="bg1"/>
                </a:solidFill>
                <a:latin typeface="Courier New"/>
              </a:rPr>
              <a:t>To further prevent viruses, consider an antivirus. For Windows, I typically use </a:t>
            </a:r>
            <a:r>
              <a:rPr lang="en-US" sz="2400" b="0" strike="noStrike" spc="-1" dirty="0" err="1">
                <a:solidFill>
                  <a:schemeClr val="bg1"/>
                </a:solidFill>
                <a:latin typeface="Courier New"/>
              </a:rPr>
              <a:t>WebRoot</a:t>
            </a:r>
            <a:r>
              <a:rPr lang="en-US" sz="2400" b="0" strike="noStrike" spc="-1" dirty="0">
                <a:solidFill>
                  <a:schemeClr val="bg1"/>
                </a:solidFill>
                <a:latin typeface="Courier New"/>
              </a:rPr>
              <a:t>: Secure Anywhere. It’s not free, but paid antiviruses are more trustworthy. </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Using Windows’s built-in Antivirus isn’t as fast-acting. One last thing to keep in mind. Antiviruses are known to hog up RAM.</a:t>
            </a:r>
            <a:endParaRPr lang="en-US" sz="2400" b="0" strike="noStrike" spc="-1" dirty="0">
              <a:solidFill>
                <a:schemeClr val="bg1"/>
              </a:solidFill>
              <a:latin typeface="Arial"/>
            </a:endParaRPr>
          </a:p>
        </p:txBody>
      </p:sp>
      <p:grpSp>
        <p:nvGrpSpPr>
          <p:cNvPr id="189" name="Group 188"/>
          <p:cNvGrpSpPr/>
          <p:nvPr/>
        </p:nvGrpSpPr>
        <p:grpSpPr>
          <a:xfrm>
            <a:off x="457200" y="1621440"/>
            <a:ext cx="4150440" cy="3053880"/>
            <a:chOff x="457200" y="1621440"/>
            <a:chExt cx="4150440" cy="3053880"/>
          </a:xfrm>
        </p:grpSpPr>
        <p:grpSp>
          <p:nvGrpSpPr>
            <p:cNvPr id="190" name="Group 189"/>
            <p:cNvGrpSpPr/>
            <p:nvPr/>
          </p:nvGrpSpPr>
          <p:grpSpPr>
            <a:xfrm>
              <a:off x="457200" y="1621440"/>
              <a:ext cx="4150440" cy="327600"/>
              <a:chOff x="457200" y="1621440"/>
              <a:chExt cx="4150440" cy="327600"/>
            </a:xfrm>
          </p:grpSpPr>
          <p:pic>
            <p:nvPicPr>
              <p:cNvPr id="191" name="Picture 190"/>
              <p:cNvPicPr/>
              <p:nvPr/>
            </p:nvPicPr>
            <p:blipFill>
              <a:blip r:embed="rId3"/>
              <a:stretch/>
            </p:blipFill>
            <p:spPr>
              <a:xfrm>
                <a:off x="457200" y="1621440"/>
                <a:ext cx="4150440" cy="327600"/>
              </a:xfrm>
              <a:prstGeom prst="rect">
                <a:avLst/>
              </a:prstGeom>
              <a:ln w="0">
                <a:noFill/>
              </a:ln>
              <a:effectLst>
                <a:glow rad="12600">
                  <a:srgbClr val="333333"/>
                </a:glow>
                <a:softEdge rad="12600"/>
              </a:effectLst>
            </p:spPr>
          </p:pic>
        </p:grpSp>
        <p:pic>
          <p:nvPicPr>
            <p:cNvPr id="192" name="Picture 191"/>
            <p:cNvPicPr/>
            <p:nvPr/>
          </p:nvPicPr>
          <p:blipFill>
            <a:blip r:embed="rId4">
              <a:alphaModFix amt="76000"/>
            </a:blip>
            <a:stretch/>
          </p:blipFill>
          <p:spPr>
            <a:xfrm>
              <a:off x="457200" y="1949400"/>
              <a:ext cx="4114440" cy="2725920"/>
            </a:xfrm>
            <a:prstGeom prst="rect">
              <a:avLst/>
            </a:prstGeom>
            <a:ln w="0">
              <a:noFill/>
            </a:ln>
            <a:effectLst>
              <a:glow rad="63360">
                <a:srgbClr val="333333"/>
              </a:glow>
              <a:softEdge rad="63360"/>
            </a:effectLst>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3" name="Picture 192"/>
          <p:cNvPicPr/>
          <p:nvPr/>
        </p:nvPicPr>
        <p:blipFill>
          <a:blip r:embed="rId2">
            <a:alphaModFix amt="20000"/>
          </a:blip>
          <a:stretch/>
        </p:blipFill>
        <p:spPr>
          <a:xfrm>
            <a:off x="-670680" y="0"/>
            <a:ext cx="11463120" cy="5676480"/>
          </a:xfrm>
          <a:prstGeom prst="rect">
            <a:avLst/>
          </a:prstGeom>
          <a:ln w="0">
            <a:noFill/>
          </a:ln>
        </p:spPr>
      </p:pic>
      <p:sp>
        <p:nvSpPr>
          <p:cNvPr id="194" name="Rectangle 193"/>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Summary of Section I</a:t>
            </a:r>
            <a:endParaRPr lang="en-US" sz="4400" b="0" strike="noStrike" spc="-1">
              <a:latin typeface="Arial"/>
            </a:endParaRPr>
          </a:p>
        </p:txBody>
      </p:sp>
      <p:sp>
        <p:nvSpPr>
          <p:cNvPr id="195" name="Rectangle 194"/>
          <p:cNvSpPr/>
          <p:nvPr/>
        </p:nvSpPr>
        <p:spPr>
          <a:xfrm>
            <a:off x="504000" y="1506600"/>
            <a:ext cx="9071280" cy="3287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Only download .exe (or similar) files from the official source of the software. Also beware of redirects.</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Never click a fake download button. They are usually ads or redirects to sites if they do appear.</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Never share personal information on the Internet with others.</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Don’t fall for “You won a free ___” or other scams.</a:t>
            </a:r>
            <a:endParaRPr lang="en-US" sz="2000" b="0" strike="noStrike" spc="-1" dirty="0">
              <a:solidFill>
                <a:schemeClr val="bg1"/>
              </a:solidFill>
              <a:latin typeface="Arial"/>
            </a:endParaRPr>
          </a:p>
          <a:p>
            <a:pPr marL="216000" indent="-216000" algn="ctr">
              <a:lnSpc>
                <a:spcPct val="100000"/>
              </a:lnSpc>
              <a:spcBef>
                <a:spcPts val="720"/>
              </a:spcBef>
              <a:buClr>
                <a:srgbClr val="FFFFFF"/>
              </a:buClr>
              <a:buSzPct val="45000"/>
              <a:buFont typeface="Wingdings" charset="2"/>
              <a:buChar char=""/>
            </a:pPr>
            <a:r>
              <a:rPr lang="en-US" sz="2000" b="0" strike="noStrike" spc="-1" dirty="0">
                <a:solidFill>
                  <a:schemeClr val="bg1"/>
                </a:solidFill>
                <a:latin typeface="Courier New"/>
              </a:rPr>
              <a:t>Consider purchasing third-party antivirus software.</a:t>
            </a:r>
            <a:endParaRPr lang="en-US" sz="2000" b="0" strike="noStrike" spc="-1" dirty="0">
              <a:solidFill>
                <a:schemeClr val="bg1"/>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6" name="Picture 195"/>
          <p:cNvPicPr/>
          <p:nvPr/>
        </p:nvPicPr>
        <p:blipFill>
          <a:blip r:embed="rId2">
            <a:alphaModFix amt="40000"/>
          </a:blip>
          <a:stretch/>
        </p:blipFill>
        <p:spPr>
          <a:xfrm>
            <a:off x="0" y="0"/>
            <a:ext cx="10073160" cy="5669640"/>
          </a:xfrm>
          <a:prstGeom prst="rect">
            <a:avLst/>
          </a:prstGeom>
          <a:ln w="0">
            <a:noFill/>
          </a:ln>
        </p:spPr>
      </p:pic>
      <p:sp>
        <p:nvSpPr>
          <p:cNvPr id="197" name="Rectangle 196"/>
          <p:cNvSpPr/>
          <p:nvPr/>
        </p:nvSpPr>
        <p:spPr>
          <a:xfrm>
            <a:off x="301320" y="2181600"/>
            <a:ext cx="9528480" cy="63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Section II</a:t>
            </a:r>
            <a:endParaRPr lang="en-US" sz="4400" b="0" strike="noStrike" spc="-1">
              <a:latin typeface="Arial"/>
            </a:endParaRPr>
          </a:p>
        </p:txBody>
      </p:sp>
      <p:sp>
        <p:nvSpPr>
          <p:cNvPr id="198" name="Rectangle 197"/>
          <p:cNvSpPr/>
          <p:nvPr/>
        </p:nvSpPr>
        <p:spPr>
          <a:xfrm>
            <a:off x="457560" y="2887200"/>
            <a:ext cx="9071280" cy="91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2400" b="0" strike="noStrike" spc="-1" dirty="0">
                <a:solidFill>
                  <a:schemeClr val="bg1"/>
                </a:solidFill>
                <a:latin typeface="Courier New"/>
              </a:rPr>
              <a:t>Your IP Address and Accounts</a:t>
            </a:r>
            <a:endParaRPr lang="en-US" sz="2400" b="0" strike="noStrike" spc="-1" dirty="0">
              <a:solidFill>
                <a:schemeClr val="bg1"/>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9" name="Picture 198"/>
          <p:cNvPicPr/>
          <p:nvPr/>
        </p:nvPicPr>
        <p:blipFill>
          <a:blip r:embed="rId2">
            <a:alphaModFix amt="27000"/>
          </a:blip>
          <a:stretch/>
        </p:blipFill>
        <p:spPr>
          <a:xfrm>
            <a:off x="0" y="0"/>
            <a:ext cx="10073160" cy="5669640"/>
          </a:xfrm>
          <a:prstGeom prst="rect">
            <a:avLst/>
          </a:prstGeom>
          <a:ln w="0">
            <a:noFill/>
          </a:ln>
        </p:spPr>
      </p:pic>
      <p:sp>
        <p:nvSpPr>
          <p:cNvPr id="200" name="Rectangle 199"/>
          <p:cNvSpPr/>
          <p:nvPr/>
        </p:nvSpPr>
        <p:spPr>
          <a:xfrm>
            <a:off x="504000" y="226080"/>
            <a:ext cx="907128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buNone/>
            </a:pPr>
            <a:r>
              <a:rPr lang="en-US" sz="4400" b="1" strike="noStrike" spc="-1">
                <a:solidFill>
                  <a:srgbClr val="FFFFFF"/>
                </a:solidFill>
                <a:latin typeface="Courier New"/>
              </a:rPr>
              <a:t>Protecting Your IP</a:t>
            </a:r>
            <a:endParaRPr lang="en-US" sz="4400" b="0" strike="noStrike" spc="-1">
              <a:latin typeface="Arial"/>
            </a:endParaRPr>
          </a:p>
        </p:txBody>
      </p:sp>
      <p:sp>
        <p:nvSpPr>
          <p:cNvPr id="201" name="Rectangle 200"/>
          <p:cNvSpPr/>
          <p:nvPr/>
        </p:nvSpPr>
        <p:spPr>
          <a:xfrm>
            <a:off x="5295420" y="1317392"/>
            <a:ext cx="4426560" cy="3853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fontScale="78500" lnSpcReduction="20000"/>
          </a:bodyPr>
          <a:lstStyle/>
          <a:p>
            <a:pPr>
              <a:lnSpc>
                <a:spcPct val="100000"/>
              </a:lnSpc>
              <a:buNone/>
            </a:pPr>
            <a:r>
              <a:rPr lang="en-US" sz="2400" b="0" strike="noStrike" spc="-1" dirty="0">
                <a:solidFill>
                  <a:schemeClr val="bg1"/>
                </a:solidFill>
                <a:latin typeface="Courier New"/>
              </a:rPr>
              <a:t>Much like your name and home address, your Private IP is personal information. If you click on certain links or go on certain pages, someone will obtain your IP, and can be used to track your location from your state, or even close to your exact address.</a:t>
            </a:r>
            <a:endParaRPr lang="en-US" sz="2400" b="0" strike="noStrike" spc="-1" dirty="0">
              <a:solidFill>
                <a:schemeClr val="bg1"/>
              </a:solidFill>
              <a:latin typeface="Arial"/>
            </a:endParaRPr>
          </a:p>
          <a:p>
            <a:pPr>
              <a:lnSpc>
                <a:spcPct val="100000"/>
              </a:lnSpc>
              <a:buNone/>
            </a:pPr>
            <a:r>
              <a:rPr lang="en-US" sz="2400" b="0" strike="noStrike" spc="-1" dirty="0">
                <a:solidFill>
                  <a:schemeClr val="bg1"/>
                </a:solidFill>
                <a:latin typeface="Courier New"/>
              </a:rPr>
              <a:t>To prevent your IP from being violated, you can get a VPN (Virtual Private Network), which hides your Private IP when browsing the web. Some are free, and some are paid for.</a:t>
            </a:r>
            <a:endParaRPr lang="en-US" sz="2400" b="0" strike="noStrike" spc="-1" dirty="0">
              <a:solidFill>
                <a:schemeClr val="bg1"/>
              </a:solidFill>
              <a:latin typeface="Arial"/>
            </a:endParaRPr>
          </a:p>
        </p:txBody>
      </p:sp>
      <p:grpSp>
        <p:nvGrpSpPr>
          <p:cNvPr id="202" name="Group 201"/>
          <p:cNvGrpSpPr/>
          <p:nvPr/>
        </p:nvGrpSpPr>
        <p:grpSpPr>
          <a:xfrm>
            <a:off x="1443600" y="3385080"/>
            <a:ext cx="3428640" cy="1792440"/>
            <a:chOff x="1443600" y="3385080"/>
            <a:chExt cx="3428640" cy="1792440"/>
          </a:xfrm>
        </p:grpSpPr>
        <p:grpSp>
          <p:nvGrpSpPr>
            <p:cNvPr id="203" name="Group 202"/>
            <p:cNvGrpSpPr/>
            <p:nvPr/>
          </p:nvGrpSpPr>
          <p:grpSpPr>
            <a:xfrm>
              <a:off x="1443600" y="3385080"/>
              <a:ext cx="3428640" cy="1792440"/>
              <a:chOff x="1443600" y="3385080"/>
              <a:chExt cx="3428640" cy="1792440"/>
            </a:xfrm>
          </p:grpSpPr>
          <p:grpSp>
            <p:nvGrpSpPr>
              <p:cNvPr id="204" name="Group 203"/>
              <p:cNvGrpSpPr/>
              <p:nvPr/>
            </p:nvGrpSpPr>
            <p:grpSpPr>
              <a:xfrm>
                <a:off x="1443600" y="3385080"/>
                <a:ext cx="3428640" cy="1792440"/>
                <a:chOff x="1443600" y="3385080"/>
                <a:chExt cx="3428640" cy="1792440"/>
              </a:xfrm>
            </p:grpSpPr>
            <p:pic>
              <p:nvPicPr>
                <p:cNvPr id="205" name="Picture 204"/>
                <p:cNvPicPr/>
                <p:nvPr/>
              </p:nvPicPr>
              <p:blipFill>
                <a:blip r:embed="rId3">
                  <a:alphaModFix amt="76000"/>
                </a:blip>
                <a:stretch/>
              </p:blipFill>
              <p:spPr>
                <a:xfrm>
                  <a:off x="1485000" y="3605760"/>
                  <a:ext cx="3315240" cy="1571760"/>
                </a:xfrm>
                <a:prstGeom prst="rect">
                  <a:avLst/>
                </a:prstGeom>
                <a:ln w="0">
                  <a:noFill/>
                </a:ln>
                <a:effectLst>
                  <a:glow rad="127080">
                    <a:srgbClr val="333333">
                      <a:alpha val="90000"/>
                    </a:srgbClr>
                  </a:glow>
                  <a:softEdge rad="127080"/>
                </a:effectLst>
              </p:spPr>
            </p:pic>
            <p:pic>
              <p:nvPicPr>
                <p:cNvPr id="206" name="Picture 205"/>
                <p:cNvPicPr/>
                <p:nvPr/>
              </p:nvPicPr>
              <p:blipFill>
                <a:blip r:embed="rId4"/>
                <a:stretch/>
              </p:blipFill>
              <p:spPr>
                <a:xfrm>
                  <a:off x="1443600" y="3385080"/>
                  <a:ext cx="3428640" cy="311400"/>
                </a:xfrm>
                <a:prstGeom prst="rect">
                  <a:avLst/>
                </a:prstGeom>
                <a:ln w="0">
                  <a:noFill/>
                </a:ln>
                <a:effectLst>
                  <a:glow rad="12600">
                    <a:srgbClr val="333333"/>
                  </a:glow>
                  <a:softEdge rad="12600"/>
                </a:effectLst>
              </p:spPr>
            </p:pic>
          </p:grpSp>
        </p:grpSp>
      </p:grpSp>
      <p:grpSp>
        <p:nvGrpSpPr>
          <p:cNvPr id="207" name="Group 206"/>
          <p:cNvGrpSpPr/>
          <p:nvPr/>
        </p:nvGrpSpPr>
        <p:grpSpPr>
          <a:xfrm>
            <a:off x="457200" y="1215000"/>
            <a:ext cx="3200040" cy="1828440"/>
            <a:chOff x="457200" y="1215000"/>
            <a:chExt cx="3200040" cy="1828440"/>
          </a:xfrm>
        </p:grpSpPr>
        <p:pic>
          <p:nvPicPr>
            <p:cNvPr id="208" name="Picture 207"/>
            <p:cNvPicPr/>
            <p:nvPr/>
          </p:nvPicPr>
          <p:blipFill>
            <a:blip r:embed="rId5">
              <a:alphaModFix amt="76000"/>
            </a:blip>
            <a:stretch/>
          </p:blipFill>
          <p:spPr>
            <a:xfrm>
              <a:off x="504720" y="1406160"/>
              <a:ext cx="3113640" cy="1637280"/>
            </a:xfrm>
            <a:prstGeom prst="rect">
              <a:avLst/>
            </a:prstGeom>
            <a:ln w="0">
              <a:noFill/>
            </a:ln>
            <a:effectLst>
              <a:glow rad="127080">
                <a:srgbClr val="333333">
                  <a:alpha val="90000"/>
                </a:srgbClr>
              </a:glow>
              <a:softEdge rad="127080"/>
            </a:effectLst>
          </p:spPr>
        </p:pic>
        <p:grpSp>
          <p:nvGrpSpPr>
            <p:cNvPr id="209" name="Group 208"/>
            <p:cNvGrpSpPr/>
            <p:nvPr/>
          </p:nvGrpSpPr>
          <p:grpSpPr>
            <a:xfrm>
              <a:off x="457200" y="1215000"/>
              <a:ext cx="3200040" cy="290880"/>
              <a:chOff x="457200" y="1215000"/>
              <a:chExt cx="3200040" cy="290880"/>
            </a:xfrm>
          </p:grpSpPr>
          <p:pic>
            <p:nvPicPr>
              <p:cNvPr id="210" name="Picture 209"/>
              <p:cNvPicPr/>
              <p:nvPr/>
            </p:nvPicPr>
            <p:blipFill>
              <a:blip r:embed="rId4"/>
              <a:stretch/>
            </p:blipFill>
            <p:spPr>
              <a:xfrm>
                <a:off x="457200" y="1215000"/>
                <a:ext cx="3200040" cy="290880"/>
              </a:xfrm>
              <a:prstGeom prst="rect">
                <a:avLst/>
              </a:prstGeom>
              <a:ln w="0">
                <a:noFill/>
              </a:ln>
              <a:effectLst>
                <a:glow rad="12600">
                  <a:srgbClr val="333333"/>
                </a:glow>
                <a:softEdge rad="12600"/>
              </a:effectLst>
            </p:spPr>
          </p:pic>
        </p:gr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TotalTime>
  <Words>1170</Words>
  <Application>Microsoft Office PowerPoint</Application>
  <PresentationFormat>Custom</PresentationFormat>
  <Paragraphs>57</Paragraphs>
  <Slides>16</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16</vt:i4>
      </vt:variant>
    </vt:vector>
  </HeadingPairs>
  <TitlesOfParts>
    <vt:vector size="24" baseType="lpstr">
      <vt:lpstr>Arial</vt:lpstr>
      <vt:lpstr>Courier New</vt:lpstr>
      <vt:lpstr>Symbol</vt:lpstr>
      <vt:lpstr>Wingdings</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Blake Mackay</cp:lastModifiedBy>
  <cp:revision>6</cp:revision>
  <dcterms:created xsi:type="dcterms:W3CDTF">2021-07-20T20:00:08Z</dcterms:created>
  <dcterms:modified xsi:type="dcterms:W3CDTF">2022-02-26T22:20:42Z</dcterms:modified>
  <dc:language>en-US</dc:language>
</cp:coreProperties>
</file>